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2" r:id="rId3"/>
    <p:sldId id="323" r:id="rId4"/>
    <p:sldId id="324" r:id="rId5"/>
    <p:sldId id="321" r:id="rId6"/>
    <p:sldId id="320" r:id="rId7"/>
    <p:sldId id="319" r:id="rId8"/>
    <p:sldId id="318" r:id="rId9"/>
    <p:sldId id="317" r:id="rId10"/>
    <p:sldId id="316" r:id="rId11"/>
    <p:sldId id="315" r:id="rId12"/>
    <p:sldId id="314" r:id="rId13"/>
    <p:sldId id="313" r:id="rId14"/>
    <p:sldId id="257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69" r:id="rId27"/>
    <p:sldId id="270" r:id="rId28"/>
    <p:sldId id="271" r:id="rId29"/>
    <p:sldId id="272" r:id="rId30"/>
    <p:sldId id="273" r:id="rId31"/>
    <p:sldId id="274" r:id="rId32"/>
    <p:sldId id="275" r:id="rId33"/>
    <p:sldId id="276" r:id="rId34"/>
    <p:sldId id="277" r:id="rId35"/>
    <p:sldId id="278" r:id="rId36"/>
    <p:sldId id="279" r:id="rId37"/>
    <p:sldId id="280" r:id="rId38"/>
    <p:sldId id="281" r:id="rId39"/>
    <p:sldId id="282" r:id="rId40"/>
    <p:sldId id="283" r:id="rId41"/>
    <p:sldId id="284" r:id="rId42"/>
    <p:sldId id="285" r:id="rId43"/>
    <p:sldId id="286" r:id="rId44"/>
    <p:sldId id="287" r:id="rId45"/>
    <p:sldId id="291" r:id="rId46"/>
    <p:sldId id="288" r:id="rId47"/>
    <p:sldId id="289" r:id="rId48"/>
    <p:sldId id="290" r:id="rId49"/>
    <p:sldId id="297" r:id="rId50"/>
    <p:sldId id="293" r:id="rId51"/>
    <p:sldId id="294" r:id="rId52"/>
    <p:sldId id="295" r:id="rId53"/>
    <p:sldId id="296" r:id="rId54"/>
    <p:sldId id="300" r:id="rId55"/>
    <p:sldId id="298" r:id="rId56"/>
    <p:sldId id="299" r:id="rId57"/>
    <p:sldId id="302" r:id="rId58"/>
    <p:sldId id="301" r:id="rId59"/>
    <p:sldId id="303" r:id="rId60"/>
    <p:sldId id="304" r:id="rId61"/>
    <p:sldId id="305" r:id="rId62"/>
    <p:sldId id="306" r:id="rId63"/>
    <p:sldId id="309" r:id="rId64"/>
    <p:sldId id="307" r:id="rId65"/>
    <p:sldId id="308" r:id="rId66"/>
    <p:sldId id="310" r:id="rId67"/>
    <p:sldId id="311" r:id="rId6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AB32C-9F5C-4DA4-A68A-5F6B0E880CE4}" type="datetimeFigureOut">
              <a:rPr lang="ru-RU" smtClean="0"/>
              <a:t>17.08.2016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AD8E1-A0A5-427F-A7EB-86D5C3BB00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30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AB32C-9F5C-4DA4-A68A-5F6B0E880CE4}" type="datetimeFigureOut">
              <a:rPr lang="ru-RU" smtClean="0"/>
              <a:t>17.08.2016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AD8E1-A0A5-427F-A7EB-86D5C3BB00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80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AB32C-9F5C-4DA4-A68A-5F6B0E880CE4}" type="datetimeFigureOut">
              <a:rPr lang="ru-RU" smtClean="0"/>
              <a:t>17.08.2016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AD8E1-A0A5-427F-A7EB-86D5C3BB00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299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AB32C-9F5C-4DA4-A68A-5F6B0E880CE4}" type="datetimeFigureOut">
              <a:rPr lang="ru-RU" smtClean="0"/>
              <a:t>17.08.2016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AD8E1-A0A5-427F-A7EB-86D5C3BB00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005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AB32C-9F5C-4DA4-A68A-5F6B0E880CE4}" type="datetimeFigureOut">
              <a:rPr lang="ru-RU" smtClean="0"/>
              <a:t>17.08.2016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AD8E1-A0A5-427F-A7EB-86D5C3BB00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55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AB32C-9F5C-4DA4-A68A-5F6B0E880CE4}" type="datetimeFigureOut">
              <a:rPr lang="ru-RU" smtClean="0"/>
              <a:t>17.08.2016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AD8E1-A0A5-427F-A7EB-86D5C3BB00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75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AB32C-9F5C-4DA4-A68A-5F6B0E880CE4}" type="datetimeFigureOut">
              <a:rPr lang="ru-RU" smtClean="0"/>
              <a:t>17.08.2016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AD8E1-A0A5-427F-A7EB-86D5C3BB00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22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AB32C-9F5C-4DA4-A68A-5F6B0E880CE4}" type="datetimeFigureOut">
              <a:rPr lang="ru-RU" smtClean="0"/>
              <a:t>17.08.2016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AD8E1-A0A5-427F-A7EB-86D5C3BB00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102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AB32C-9F5C-4DA4-A68A-5F6B0E880CE4}" type="datetimeFigureOut">
              <a:rPr lang="ru-RU" smtClean="0"/>
              <a:t>17.08.2016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AD8E1-A0A5-427F-A7EB-86D5C3BB00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134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AB32C-9F5C-4DA4-A68A-5F6B0E880CE4}" type="datetimeFigureOut">
              <a:rPr lang="ru-RU" smtClean="0"/>
              <a:t>17.08.2016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AD8E1-A0A5-427F-A7EB-86D5C3BB00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565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AB32C-9F5C-4DA4-A68A-5F6B0E880CE4}" type="datetimeFigureOut">
              <a:rPr lang="ru-RU" smtClean="0"/>
              <a:t>17.08.2016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AD8E1-A0A5-427F-A7EB-86D5C3BB00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54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FAB32C-9F5C-4DA4-A68A-5F6B0E880CE4}" type="datetimeFigureOut">
              <a:rPr lang="ru-RU" smtClean="0"/>
              <a:t>17.08.2016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1AD8E1-A0A5-427F-A7EB-86D5C3BB00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278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9600" b="1" i="1" dirty="0" smtClean="0">
                <a:solidFill>
                  <a:srgbClr val="FF0000"/>
                </a:solidFill>
              </a:rPr>
              <a:t>Наши достижения </a:t>
            </a:r>
            <a:endParaRPr lang="ru-RU" sz="9600" b="1" i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8603" y="5570322"/>
            <a:ext cx="9144000" cy="1655762"/>
          </a:xfrm>
        </p:spPr>
        <p:txBody>
          <a:bodyPr/>
          <a:lstStyle/>
          <a:p>
            <a:r>
              <a:rPr lang="ru-RU" dirty="0" smtClean="0"/>
              <a:t>Олонецкая ДЮСШ </a:t>
            </a:r>
          </a:p>
          <a:p>
            <a:r>
              <a:rPr lang="ru-RU" smtClean="0"/>
              <a:t>2015-2016г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" name="Музыка для спорта 7 - Спокойный бе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74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турнир по шахматам памяти Осипова Алексея Ивановича.</a:t>
            </a:r>
          </a:p>
        </p:txBody>
      </p:sp>
      <p:pic>
        <p:nvPicPr>
          <p:cNvPr id="2050" name="Picture 2" descr="https://pp.vk.me/c615820/v615820705/6e0f/h-pvirmFIBQ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108" y="1825625"/>
            <a:ext cx="580178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527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Наши младшие футболисты, 30 апреля турнир по мини футболу "Петровская </a:t>
            </a:r>
            <a:r>
              <a:rPr lang="ru-RU" dirty="0" err="1"/>
              <a:t>Лодья</a:t>
            </a:r>
            <a:r>
              <a:rPr lang="ru-RU" dirty="0"/>
              <a:t>"</a:t>
            </a:r>
          </a:p>
        </p:txBody>
      </p:sp>
      <p:pic>
        <p:nvPicPr>
          <p:cNvPr id="1026" name="Picture 2" descr="https://pp.vk.me/c626531/v626531705/a201/f1DqCPUUM7k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108" y="1825625"/>
            <a:ext cx="580178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999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3 место в междугороднем турнире среди девочек «Весна 2016», тренер </a:t>
            </a:r>
            <a:r>
              <a:rPr lang="ru-RU" dirty="0"/>
              <a:t>Х</a:t>
            </a:r>
            <a:r>
              <a:rPr lang="ru-RU" dirty="0" smtClean="0"/>
              <a:t>аритонов П.Н.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19450" y="1843881"/>
            <a:ext cx="575310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73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2 место в междугороднем турнире по мини-футболу среди мальчиков 2007-2008 г.р. «Весна 2016», тренер Алексеев Александр </a:t>
            </a:r>
            <a:r>
              <a:rPr lang="ru-RU" dirty="0"/>
              <a:t>И</a:t>
            </a:r>
            <a:r>
              <a:rPr lang="ru-RU" dirty="0" smtClean="0"/>
              <a:t>ванович.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19450" y="2082006"/>
            <a:ext cx="5753100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65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Турнир по боксу в г. Сосновый бор.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1 место Головач Семен,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2 место Тимофеев Вадим</a:t>
            </a:r>
            <a:r>
              <a:rPr lang="ru-RU" dirty="0" smtClean="0"/>
              <a:t>.</a:t>
            </a:r>
            <a:r>
              <a:rPr lang="en-US" dirty="0" smtClean="0"/>
              <a:t>  </a:t>
            </a:r>
            <a:r>
              <a:rPr lang="ru-RU" dirty="0" smtClean="0"/>
              <a:t>Апрель.</a:t>
            </a:r>
            <a:endParaRPr lang="ru-RU" dirty="0"/>
          </a:p>
        </p:txBody>
      </p:sp>
      <p:pic>
        <p:nvPicPr>
          <p:cNvPr id="1026" name="Picture 2" descr="https://pp.vk.me/c627421/v627421486/54304/hg6D9ArrK7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108" y="1825625"/>
            <a:ext cx="580178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880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«Мини-футбол в школу» Харитонов П.Н.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6 </a:t>
            </a:r>
            <a:r>
              <a:rPr lang="ru-RU" dirty="0" smtClean="0"/>
              <a:t>место </a:t>
            </a:r>
            <a:r>
              <a:rPr lang="ru-RU" dirty="0" err="1" smtClean="0"/>
              <a:t>г.Москва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050" name="Picture 2" descr="https://pp.vk.me/c626123/v626123773/16b/t3Kit9akSdw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45" y="1825625"/>
            <a:ext cx="617211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582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 место  первенство РК по мини-футболу</a:t>
            </a:r>
            <a:endParaRPr lang="ru-RU" dirty="0"/>
          </a:p>
        </p:txBody>
      </p:sp>
      <p:pic>
        <p:nvPicPr>
          <p:cNvPr id="3074" name="Picture 2" descr="https://pp.vk.me/c633625/v633625484/1e2a8/YYr6qrtwy4w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67" y="1825625"/>
            <a:ext cx="650546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05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7541" y="365125"/>
            <a:ext cx="10856259" cy="2243604"/>
          </a:xfrm>
        </p:spPr>
        <p:txBody>
          <a:bodyPr>
            <a:noAutofit/>
          </a:bodyPr>
          <a:lstStyle/>
          <a:p>
            <a:r>
              <a:rPr lang="ru-RU" sz="2400" dirty="0"/>
              <a:t>19-20.03.2016 г. Костомукша - IV тур Детской футбольной лиги - юноши 2003-2004 г.р. Участвовало 8 команд (г. Олонец, Костомукша, Сортавала, Сегежа, Медвежьегорск, 3 - из Петрозаводска):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>1 место - Мираж-1 (</a:t>
            </a:r>
            <a:r>
              <a:rPr lang="ru-RU" sz="2400" dirty="0" err="1"/>
              <a:t>г.Петрозаводск</a:t>
            </a:r>
            <a:r>
              <a:rPr lang="ru-RU" sz="2400" dirty="0"/>
              <a:t>)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>2 Место - ОЛОНИЯ (Г.ОЛОНЕЦ)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>3 место - </a:t>
            </a:r>
            <a:r>
              <a:rPr lang="ru-RU" sz="2400" dirty="0" err="1"/>
              <a:t>Медгора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>Поздравляем мальчишек и их тренера - Харитонова Петра Николаевича! Успехов и новых побед!!!</a:t>
            </a:r>
          </a:p>
        </p:txBody>
      </p:sp>
      <p:pic>
        <p:nvPicPr>
          <p:cNvPr id="4098" name="Picture 2" descr="https://pp.vk.me/c630017/v630017739/21a3d/ECx_VMu-xbY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734" y="3108251"/>
            <a:ext cx="4477871" cy="3318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871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20.03.16</a:t>
            </a:r>
            <a:r>
              <a:rPr lang="ru-RU" dirty="0"/>
              <a:t>. "Ледовый дворец" </a:t>
            </a:r>
            <a:r>
              <a:rPr lang="ru-RU" dirty="0" err="1"/>
              <a:t>г.Лодейное</a:t>
            </a:r>
            <a:r>
              <a:rPr lang="ru-RU" dirty="0"/>
              <a:t> поле </a:t>
            </a:r>
            <a:br>
              <a:rPr lang="ru-RU" dirty="0"/>
            </a:br>
            <a:r>
              <a:rPr lang="ru-RU" dirty="0"/>
              <a:t>"САЛЮТ" - " РАССВЕТ" (7:2 в пользу Олонца)</a:t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 descr="https://pp.vk.me/c633225/v633225954/1f4bb/D1wmv3CVnkc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108" y="1825625"/>
            <a:ext cx="580178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319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17 марта состоялись соревнования по настольному теннису в рамках Президентских игр.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>1м- СОШ1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>2м-Видлицкая СОШ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>3м-СОШ 2</a:t>
            </a:r>
          </a:p>
        </p:txBody>
      </p:sp>
      <p:pic>
        <p:nvPicPr>
          <p:cNvPr id="6146" name="Picture 2" descr="https://pp.vk.me/c629522/v629522705/8b8f/t4ZpE7tWhe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600" y="1842294"/>
            <a:ext cx="7670800" cy="43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57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Открытие сезона по </a:t>
            </a:r>
            <a:r>
              <a:rPr lang="ru-RU" dirty="0" err="1"/>
              <a:t>стритболу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0506" y="1690689"/>
            <a:ext cx="8170216" cy="459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45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/>
              <a:t>12-13 марта г. Лодейное поле. Турнир по мини футболу - 2 место.</a:t>
            </a:r>
            <a:br>
              <a:rPr lang="ru-RU" sz="2800" dirty="0"/>
            </a:br>
            <a:r>
              <a:rPr lang="ru-RU" sz="2800" dirty="0"/>
              <a:t>Поздравляем наших футболистов!!!</a:t>
            </a:r>
            <a:br>
              <a:rPr lang="ru-RU" sz="2800" dirty="0"/>
            </a:b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7170" name="Picture 2" descr="https://pp.vk.me/c631518/v631518589/1adda/sjEf14Wgc2Q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196" y="1825625"/>
            <a:ext cx="652160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589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/>
              <a:t>10 марта турнир по волейболу среди женских сборных школ, посвященный 8 марта. Участвовало 6 команд.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>1 м- </a:t>
            </a:r>
            <a:r>
              <a:rPr lang="ru-RU" sz="2800" dirty="0" err="1"/>
              <a:t>Коткозерская</a:t>
            </a:r>
            <a:r>
              <a:rPr lang="ru-RU" sz="2800" dirty="0"/>
              <a:t> СОШ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>2м - СОШ №1 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>3м - </a:t>
            </a:r>
            <a:r>
              <a:rPr lang="ru-RU" sz="2800" dirty="0" err="1"/>
              <a:t>Мегрегская</a:t>
            </a:r>
            <a:r>
              <a:rPr lang="ru-RU" sz="2800" dirty="0"/>
              <a:t> СОШ.</a:t>
            </a:r>
          </a:p>
        </p:txBody>
      </p:sp>
      <p:pic>
        <p:nvPicPr>
          <p:cNvPr id="8194" name="Picture 2" descr="https://pp.vk.me/c631223/v631223705/18e24/ipX9DodEaGM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870" y="2038901"/>
            <a:ext cx="580178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pp.vk.me/c631223/v631223705/18e33/1zs1ZAcNC6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13" y="2785819"/>
            <a:ext cx="4055391" cy="3041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595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3100" dirty="0" smtClean="0"/>
              <a:t>2 место </a:t>
            </a:r>
            <a:r>
              <a:rPr lang="ru-RU" sz="3100" dirty="0"/>
              <a:t>в открытом турнире по мини- футболу к 8 марта среди девочек 2001-2004 г.р. на призы АНО РКОФС "Дрозд- Волхов", посвященный 15 </a:t>
            </a:r>
            <a:r>
              <a:rPr lang="ru-RU" sz="3100" dirty="0" err="1"/>
              <a:t>летию</a:t>
            </a:r>
            <a:r>
              <a:rPr lang="ru-RU" sz="3100" dirty="0"/>
              <a:t> компании "</a:t>
            </a:r>
            <a:r>
              <a:rPr lang="ru-RU" sz="3100" dirty="0" err="1"/>
              <a:t>ФостАтро</a:t>
            </a:r>
            <a:r>
              <a:rPr lang="ru-RU" sz="3100" dirty="0"/>
              <a:t>"</a:t>
            </a:r>
            <a:br>
              <a:rPr lang="ru-RU" sz="3100" dirty="0"/>
            </a:br>
            <a:r>
              <a:rPr lang="ru-RU" sz="3100" dirty="0"/>
              <a:t>Лучший вратарь - Ефремова Ксения</a:t>
            </a:r>
            <a:br>
              <a:rPr lang="ru-RU" sz="3100" dirty="0"/>
            </a:br>
            <a:r>
              <a:rPr lang="ru-RU" sz="3100" dirty="0"/>
              <a:t>Лучший игрок- Синцова Кристина</a:t>
            </a:r>
            <a:br>
              <a:rPr lang="ru-RU" sz="3100" dirty="0"/>
            </a:br>
            <a:endParaRPr lang="ru-RU" sz="3100" dirty="0"/>
          </a:p>
        </p:txBody>
      </p:sp>
      <p:pic>
        <p:nvPicPr>
          <p:cNvPr id="9218" name="Picture 2" descr="https://pp.vk.me/c628830/v628830484/3b580/jtw2TF6E1P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67" y="2506662"/>
            <a:ext cx="650546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696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ДФЛ г. Кондопога по 2007-2008 г.р.</a:t>
            </a:r>
          </a:p>
        </p:txBody>
      </p:sp>
      <p:pic>
        <p:nvPicPr>
          <p:cNvPr id="10242" name="Picture 2" descr="https://pp.vk.me/c633725/v633725589/1e6d8/IkYxrT7CkwY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196" y="1825625"/>
            <a:ext cx="652160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69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Проект «Семейный футбол», посвященный 8 марта.</a:t>
            </a:r>
            <a:endParaRPr lang="ru-RU" dirty="0"/>
          </a:p>
        </p:txBody>
      </p:sp>
      <p:pic>
        <p:nvPicPr>
          <p:cNvPr id="11266" name="Picture 2" descr="https://pp.vk.me/c628119/v628119113/49326/CsBO84fo53M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196" y="1825625"/>
            <a:ext cx="652160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628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3 марта. Турнир по баскетболу, посвященный Международному женскому дню.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>1м- СОШ №1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>2м- Ильинская СОШ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>3м- </a:t>
            </a:r>
            <a:r>
              <a:rPr lang="ru-RU" sz="2400" dirty="0" err="1"/>
              <a:t>Мегрегская</a:t>
            </a:r>
            <a:r>
              <a:rPr lang="ru-RU" sz="2400" dirty="0"/>
              <a:t> СОШ</a:t>
            </a:r>
          </a:p>
        </p:txBody>
      </p:sp>
      <p:pic>
        <p:nvPicPr>
          <p:cNvPr id="12290" name="Picture 2" descr="https://pp.vk.me/c621618/v621618705/3ae55/jCj3N4fRS6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016" y="1872120"/>
            <a:ext cx="580178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pp.vk.me/c621618/v621618705/3ae2d/wT-QNOQoOq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51" y="2433234"/>
            <a:ext cx="4867650" cy="365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418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022888"/>
            <a:ext cx="10119102" cy="667800"/>
          </a:xfrm>
        </p:spPr>
        <p:txBody>
          <a:bodyPr>
            <a:noAutofit/>
          </a:bodyPr>
          <a:lstStyle/>
          <a:p>
            <a:r>
              <a:rPr lang="ru-RU" sz="2000" dirty="0"/>
              <a:t>25 февраля. Турнир по волейболу, посвященный Дню защитника Отечества.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>1 группа: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>1м - </a:t>
            </a:r>
            <a:r>
              <a:rPr lang="ru-RU" sz="2000" dirty="0" err="1"/>
              <a:t>Видлицкая</a:t>
            </a:r>
            <a:r>
              <a:rPr lang="ru-RU" sz="2000" dirty="0"/>
              <a:t> СОШ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>2м- СОШ №1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>3м- </a:t>
            </a:r>
            <a:r>
              <a:rPr lang="ru-RU" sz="2000" dirty="0" err="1"/>
              <a:t>Мегрегская</a:t>
            </a:r>
            <a:r>
              <a:rPr lang="ru-RU" sz="2000" dirty="0"/>
              <a:t> СОШ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>2 группа: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>1м- СОШ 1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>2м- СОШ 2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>3м- Техникум</a:t>
            </a:r>
          </a:p>
        </p:txBody>
      </p:sp>
      <p:pic>
        <p:nvPicPr>
          <p:cNvPr id="13314" name="Picture 2" descr="https://pp.vk.me/c630223/v630223705/18221/3Vf9cmKZ9yQ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076" y="1690688"/>
            <a:ext cx="6351848" cy="476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0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Салют - Рассвет, 2:3 в пользу Салюта</a:t>
            </a:r>
          </a:p>
        </p:txBody>
      </p:sp>
      <p:pic>
        <p:nvPicPr>
          <p:cNvPr id="14338" name="Picture 2" descr="https://pp.vk.me/c633129/v633129954/15875/mzgY0sS2NrM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108" y="1825625"/>
            <a:ext cx="580178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309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Турнир по рукопашному бою, посвященный дню защитника Отечества</a:t>
            </a:r>
            <a:endParaRPr lang="ru-RU" dirty="0"/>
          </a:p>
        </p:txBody>
      </p:sp>
      <p:pic>
        <p:nvPicPr>
          <p:cNvPr id="15362" name="Picture 2" descr="https://pp.vk.me/c627425/v627425236/59858/uxTTYvHISvU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287" y="1825625"/>
            <a:ext cx="5093426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0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 Лахденпохья прошли соревнования по боксу 21 февраля. Павел Ананьев со своими </a:t>
            </a:r>
            <a:r>
              <a:rPr lang="ru-RU" dirty="0" smtClean="0"/>
              <a:t>боксерами</a:t>
            </a:r>
            <a:r>
              <a:rPr lang="ru-RU" dirty="0"/>
              <a:t>.</a:t>
            </a:r>
          </a:p>
        </p:txBody>
      </p:sp>
      <p:pic>
        <p:nvPicPr>
          <p:cNvPr id="16386" name="Picture 2" descr="https://psv4.vk.me/c404416/u64063856/docs/37aa578858f4/GtsrXYHB3Nc.jpg?extra=6_A4hevbENxZM_PVslUqFPyhFFguSB1Y4cABo4v0nMhB-JPMA-qvhKfW7I4UVTcR4riW5II1xx6ozBt9YzGcIU8wPz2eDH5CZdDfIG5rhOXWkfcKihduDFtlLlztjEaHfUiDbVBz7COL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045" y="2135591"/>
            <a:ext cx="326350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s://vk.com/doc64063856_437304485?hash=12b525b06940b1097a&amp;dl=8cc14be1cdf02780ea&amp;wnd=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414" y="1865965"/>
            <a:ext cx="6520786" cy="489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604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/>
              <a:t>14-15 мая на стадионе "Юность" в Петрозаводске состоялся 4 тур Детской футбольной лиги Карелии среди команд мальчиков 2007-2008 годов рождения. В этом году турнир впервые проходил в рамках всероссийских соревнований «Большие звезды светят малым», организатором которых является ДФЛ России.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19450" y="2272506"/>
            <a:ext cx="5753100" cy="345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70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Турнир по мини-футболу. посвященный 23 февраля</a:t>
            </a:r>
            <a:endParaRPr lang="ru-RU" dirty="0"/>
          </a:p>
        </p:txBody>
      </p:sp>
      <p:pic>
        <p:nvPicPr>
          <p:cNvPr id="17410" name="Picture 2" descr="https://pp.vk.me/c633130/v633130705/20434/SA7y9fDZOf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756" y="2133064"/>
            <a:ext cx="6664271" cy="444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688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Семейный футбол, посвященный 23 февраля.</a:t>
            </a:r>
            <a:endParaRPr lang="ru-RU" dirty="0"/>
          </a:p>
        </p:txBody>
      </p:sp>
      <p:pic>
        <p:nvPicPr>
          <p:cNvPr id="18434" name="Picture 2" descr="https://pp.vk.me/c628023/v628023096/392f3/XQDobzdhZH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427" y="1825625"/>
            <a:ext cx="6379146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271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18 февраля прошел турнир по баскетболу, посвященный Дню защитника Отечества.</a:t>
            </a:r>
          </a:p>
        </p:txBody>
      </p:sp>
      <p:pic>
        <p:nvPicPr>
          <p:cNvPr id="19458" name="Picture 2" descr="https://pp.vk.me/c633130/v633130705/1f856/87zZn2LbPio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108" y="1825625"/>
            <a:ext cx="580178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510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/>
              <a:t>6-7 февраля в Петрозаводске состоялся республиканский этап "Мини-футбол в школу" среди юношей 1998-99, 2000-2001. Наши старшие ребята заняли 3 место, а младшие 4. Поздравляем! Желаем дальнейших успехов.</a:t>
            </a:r>
          </a:p>
        </p:txBody>
      </p:sp>
      <p:pic>
        <p:nvPicPr>
          <p:cNvPr id="20482" name="Picture 2" descr="https://pp.vk.me/c633628/v633628583/ff29/NI0UUicjNO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108" y="1825625"/>
            <a:ext cx="580178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456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1739" y="1357017"/>
            <a:ext cx="10515600" cy="1325563"/>
          </a:xfrm>
        </p:spPr>
        <p:txBody>
          <a:bodyPr>
            <a:noAutofit/>
          </a:bodyPr>
          <a:lstStyle/>
          <a:p>
            <a:r>
              <a:rPr lang="ru-RU" sz="2400" dirty="0"/>
              <a:t>3 и 4 января в </a:t>
            </a:r>
            <a:r>
              <a:rPr lang="ru-RU" sz="2400" dirty="0" err="1"/>
              <a:t>г.Петрозаводск</a:t>
            </a:r>
            <a:r>
              <a:rPr lang="ru-RU" sz="2400" dirty="0"/>
              <a:t> в спортивном комплексе "</a:t>
            </a:r>
            <a:r>
              <a:rPr lang="ru-RU" sz="2400" dirty="0" err="1"/>
              <a:t>Корал</a:t>
            </a:r>
            <a:r>
              <a:rPr lang="ru-RU" sz="2400" dirty="0"/>
              <a:t>" прошло Первенство РК по мини-футболу среди команд девушек 2003-04 г.р. и 2001-02 г.р.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>2003 год рождения: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>1 место - Кемь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>2 место - Костомукша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>3 место - Олонец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>2001 год рождения: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>1 место - Сегежа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>2 место - Петрозаводск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>3 место - Кемь</a:t>
            </a:r>
          </a:p>
        </p:txBody>
      </p:sp>
      <p:pic>
        <p:nvPicPr>
          <p:cNvPr id="21506" name="Picture 2" descr="https://pp.vk.me/c630518/v630518365/c507/yAOAS-j15ho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613" y="1666547"/>
            <a:ext cx="6621726" cy="494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615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746" y="923064"/>
            <a:ext cx="10515600" cy="1325563"/>
          </a:xfrm>
        </p:spPr>
        <p:txBody>
          <a:bodyPr>
            <a:noAutofit/>
          </a:bodyPr>
          <a:lstStyle/>
          <a:p>
            <a:r>
              <a:rPr lang="ru-RU" sz="2400" dirty="0"/>
              <a:t>24 января 2016 года в СК "</a:t>
            </a:r>
            <a:r>
              <a:rPr lang="ru-RU" sz="2400" dirty="0" err="1"/>
              <a:t>Корал</a:t>
            </a:r>
            <a:r>
              <a:rPr lang="ru-RU" sz="2400" dirty="0"/>
              <a:t>" прошли соревнования в рамках всероссийского проекта "Мини-футбол в школу".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>2004-05 г.р.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>1 место - СОШ 2 (Олонец)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>2 место - СОШ 2 (Петрозаводск)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>3 место - СОШ 4 (Сегежа)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>4 место - </a:t>
            </a:r>
            <a:r>
              <a:rPr lang="ru-RU" sz="2400" dirty="0" err="1"/>
              <a:t>Повенецкая</a:t>
            </a:r>
            <a:r>
              <a:rPr lang="ru-RU" sz="2400" dirty="0"/>
              <a:t> СОШ (Повенец)</a:t>
            </a:r>
          </a:p>
        </p:txBody>
      </p:sp>
      <p:pic>
        <p:nvPicPr>
          <p:cNvPr id="22530" name="Picture 2" descr="https://pp.vk.me/c633525/v633525365/fcb1/jvy465Xc6Ho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546" y="1585845"/>
            <a:ext cx="5413549" cy="490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96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4248" y="2581383"/>
            <a:ext cx="10515600" cy="1325563"/>
          </a:xfrm>
        </p:spPr>
        <p:txBody>
          <a:bodyPr>
            <a:noAutofit/>
          </a:bodyPr>
          <a:lstStyle/>
          <a:p>
            <a:r>
              <a:rPr lang="ru-RU" sz="2400" dirty="0"/>
              <a:t>2000-01 г.р.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>1 место - СОШ 1 (Олонец)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>2 место - СОШ 38 (Петрозаводск)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1998-99 </a:t>
            </a:r>
            <a:r>
              <a:rPr lang="ru-RU" sz="2400" dirty="0"/>
              <a:t>г.р.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>1 место - СОШ 2 (Олонец)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>2 место - СОШ 29 (Петрозаводск</a:t>
            </a:r>
            <a:r>
              <a:rPr lang="ru-RU" sz="2800" dirty="0"/>
              <a:t>)</a:t>
            </a:r>
          </a:p>
        </p:txBody>
      </p:sp>
      <p:pic>
        <p:nvPicPr>
          <p:cNvPr id="23554" name="Picture 2" descr="https://pp.vk.me/c633525/v633525365/fd0e/CvQuFWLeM_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236" y="2140139"/>
            <a:ext cx="6333031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19897" y="857688"/>
            <a:ext cx="510370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/>
              <a:t>Мини-футбол в школу,</a:t>
            </a:r>
          </a:p>
          <a:p>
            <a:r>
              <a:rPr lang="ru-RU" sz="4000" dirty="0" smtClean="0"/>
              <a:t>  январь2016.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48424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Во республиканских соревнованиях по мини-футболу в школе наши девочки по всем возрастам заняли первые места.</a:t>
            </a:r>
          </a:p>
        </p:txBody>
      </p:sp>
      <p:pic>
        <p:nvPicPr>
          <p:cNvPr id="24578" name="Picture 2" descr="https://pp.vk.me/c628830/v628830705/29f8e/-pQzS8FTb1I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331" y="2129644"/>
            <a:ext cx="6477000" cy="43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https://pp.vk.me/c627127/v627127705/38a8c/0O8hE3VFQp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77617"/>
            <a:ext cx="2763256" cy="3744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374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9711" y="1697980"/>
            <a:ext cx="10515600" cy="1325563"/>
          </a:xfrm>
        </p:spPr>
        <p:txBody>
          <a:bodyPr>
            <a:noAutofit/>
          </a:bodyPr>
          <a:lstStyle/>
          <a:p>
            <a:r>
              <a:rPr lang="ru-RU" sz="2000" dirty="0"/>
              <a:t>21.01.2016. Президентские спортивные игры по баскетболу. 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>Вне конкурса и девушки и юноши: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>1 м - </a:t>
            </a:r>
            <a:r>
              <a:rPr lang="ru-RU" sz="2000" dirty="0" err="1"/>
              <a:t>Мегрегская</a:t>
            </a:r>
            <a:r>
              <a:rPr lang="ru-RU" sz="2000" dirty="0"/>
              <a:t> СОШ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>2м- </a:t>
            </a:r>
            <a:r>
              <a:rPr lang="ru-RU" sz="2000" dirty="0" err="1"/>
              <a:t>Туксинская</a:t>
            </a:r>
            <a:r>
              <a:rPr lang="ru-RU" sz="2000" dirty="0"/>
              <a:t> СОШ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>3м- </a:t>
            </a:r>
            <a:r>
              <a:rPr lang="ru-RU" sz="2000" dirty="0" err="1"/>
              <a:t>Коткозерская</a:t>
            </a:r>
            <a:r>
              <a:rPr lang="ru-RU" sz="2000" dirty="0"/>
              <a:t> СОШ</a:t>
            </a:r>
            <a:br>
              <a:rPr lang="ru-RU" sz="2000" dirty="0"/>
            </a:br>
            <a:r>
              <a:rPr lang="ru-RU" sz="2000" dirty="0"/>
              <a:t>В рамках конкурса юноши:</a:t>
            </a:r>
            <a:br>
              <a:rPr lang="ru-RU" sz="2000" dirty="0"/>
            </a:br>
            <a:r>
              <a:rPr lang="ru-RU" sz="2000" dirty="0"/>
              <a:t>1м- СОШ №1</a:t>
            </a:r>
            <a:br>
              <a:rPr lang="ru-RU" sz="2000" dirty="0"/>
            </a:br>
            <a:r>
              <a:rPr lang="ru-RU" sz="2000" dirty="0"/>
              <a:t>2м- СОШ №2</a:t>
            </a:r>
            <a:br>
              <a:rPr lang="ru-RU" sz="2000" dirty="0"/>
            </a:br>
            <a:r>
              <a:rPr lang="ru-RU" sz="2000" dirty="0"/>
              <a:t>3м- </a:t>
            </a:r>
            <a:r>
              <a:rPr lang="ru-RU" sz="2000" dirty="0" err="1"/>
              <a:t>Видлицкая</a:t>
            </a:r>
            <a:r>
              <a:rPr lang="ru-RU" sz="2000" dirty="0"/>
              <a:t> СОШ</a:t>
            </a:r>
            <a:br>
              <a:rPr lang="ru-RU" sz="2000" dirty="0"/>
            </a:br>
            <a:r>
              <a:rPr lang="ru-RU" sz="2000" dirty="0"/>
              <a:t>В рамках конкурса девушки:</a:t>
            </a:r>
            <a:br>
              <a:rPr lang="ru-RU" sz="2000" dirty="0"/>
            </a:br>
            <a:r>
              <a:rPr lang="ru-RU" sz="2000" dirty="0"/>
              <a:t>1м- СОШ №1</a:t>
            </a:r>
            <a:br>
              <a:rPr lang="ru-RU" sz="2000" dirty="0"/>
            </a:br>
            <a:r>
              <a:rPr lang="ru-RU" sz="2000" dirty="0"/>
              <a:t>2м- СОШ №2</a:t>
            </a:r>
            <a:br>
              <a:rPr lang="ru-RU" sz="2000" dirty="0"/>
            </a:br>
            <a:r>
              <a:rPr lang="ru-RU" sz="2000" dirty="0"/>
              <a:t>3м - Ильинская СОШ</a:t>
            </a:r>
          </a:p>
        </p:txBody>
      </p:sp>
      <p:pic>
        <p:nvPicPr>
          <p:cNvPr id="25602" name="Picture 2" descr="https://pp.vk.me/c628826/v628826705/2dfd5/oa4rS1D_EC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065" y="3593857"/>
            <a:ext cx="4064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https://pp.vk.me/c628826/v628826705/2df85/bO2tXlLiZ0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245" y="659595"/>
            <a:ext cx="4108662" cy="3081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247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Веселые старты начальных классов.</a:t>
            </a:r>
            <a:endParaRPr lang="ru-RU" dirty="0"/>
          </a:p>
        </p:txBody>
      </p:sp>
      <p:pic>
        <p:nvPicPr>
          <p:cNvPr id="26626" name="Picture 2" descr="https://pp.vk.me/c627623/v627623954/4b73e/ZGsgILDX6H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108" y="1825625"/>
            <a:ext cx="580178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525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7815" y="937443"/>
            <a:ext cx="7914713" cy="5320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85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Семейный марафон</a:t>
            </a:r>
            <a:endParaRPr lang="ru-RU" dirty="0"/>
          </a:p>
        </p:txBody>
      </p:sp>
      <p:pic>
        <p:nvPicPr>
          <p:cNvPr id="27650" name="Picture 2" descr="https://pp.vk.me/c627623/v627623954/4b7b3/ywo4JXYr_Ok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108" y="1825625"/>
            <a:ext cx="580178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700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15.01.2016. "Салют" (</a:t>
            </a:r>
            <a:r>
              <a:rPr lang="ru-RU" dirty="0" err="1"/>
              <a:t>г.Олонец</a:t>
            </a:r>
            <a:r>
              <a:rPr lang="ru-RU" dirty="0"/>
              <a:t>) - "Рассвет" (</a:t>
            </a:r>
            <a:r>
              <a:rPr lang="ru-RU" dirty="0" err="1"/>
              <a:t>п.Рассвет</a:t>
            </a:r>
            <a:r>
              <a:rPr lang="ru-RU" dirty="0"/>
              <a:t>" </a:t>
            </a:r>
            <a:r>
              <a:rPr lang="ru-RU" dirty="0" err="1"/>
              <a:t>Лен.область</a:t>
            </a:r>
            <a:r>
              <a:rPr lang="ru-RU" dirty="0"/>
              <a:t>)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7:5 в пользу Олонца</a:t>
            </a:r>
          </a:p>
        </p:txBody>
      </p:sp>
      <p:pic>
        <p:nvPicPr>
          <p:cNvPr id="29698" name="Picture 2" descr="https://pp.vk.me/c629116/v629116954/2a0d5/y_EUaHBU9a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108" y="1825625"/>
            <a:ext cx="580178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97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</a:t>
            </a:r>
            <a:r>
              <a:rPr lang="ru-RU" dirty="0" smtClean="0"/>
              <a:t>ервенство </a:t>
            </a:r>
            <a:r>
              <a:rPr lang="ru-RU" dirty="0"/>
              <a:t>РК по мини-футболу среди юношей 2003-2004 г.р. - 4 место. Тренер: Харитонов П.Н.</a:t>
            </a:r>
          </a:p>
        </p:txBody>
      </p:sp>
      <p:pic>
        <p:nvPicPr>
          <p:cNvPr id="30722" name="Picture 2" descr="https://pp.vk.me/c631920/v631920484/d35b/IJlPRip_MG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67" y="1825625"/>
            <a:ext cx="650546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7828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Первенство РК 3.01.16 г. Петрозаводск -3 место. Поздравляем наших девчонок с победой!</a:t>
            </a:r>
          </a:p>
        </p:txBody>
      </p:sp>
      <p:pic>
        <p:nvPicPr>
          <p:cNvPr id="31748" name="Picture 4" descr="https://pp.vk.me/c630329/v630329484/baf4/RB07zwNuFl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162" y="2043855"/>
            <a:ext cx="6245817" cy="4177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307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/>
              <a:t>Открытое первенство г. Кронштадта по боксу, посвященное дню прорыва блокады Ленинграда, 15-17.01.2016.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/>
              <a:t>1 место - Головач Семен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/>
              <a:t>2 место </a:t>
            </a:r>
            <a:r>
              <a:rPr lang="ru-RU" sz="3200" dirty="0" err="1"/>
              <a:t>Мамедкулиева</a:t>
            </a:r>
            <a:r>
              <a:rPr lang="ru-RU" sz="3200" dirty="0"/>
              <a:t> Жанна</a:t>
            </a:r>
          </a:p>
        </p:txBody>
      </p:sp>
      <p:pic>
        <p:nvPicPr>
          <p:cNvPr id="28674" name="Picture 2" descr="https://pp.vk.me/c628828/v628828705/34db6/oX7a2ZGdw6Y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087" y="2213083"/>
            <a:ext cx="580178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406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Семейный футбол, посвященный Дню матери</a:t>
            </a:r>
            <a:endParaRPr lang="ru-RU" dirty="0"/>
          </a:p>
        </p:txBody>
      </p:sp>
      <p:pic>
        <p:nvPicPr>
          <p:cNvPr id="32770" name="Picture 2" descr="https://pp.vk.me/c630220/v630220113/ec96/PIpxhGU_vzc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1842294"/>
            <a:ext cx="6477000" cy="43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563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Веселые старты 26.12.15. "Зимние забавы"</a:t>
            </a:r>
          </a:p>
        </p:txBody>
      </p:sp>
      <p:pic>
        <p:nvPicPr>
          <p:cNvPr id="33794" name="Picture 2" descr="https://pp.vk.me/c628330/v628330705/47a94/z6TucEa_27k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600" y="1842294"/>
            <a:ext cx="7670800" cy="43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581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Первенство РК 26-27 декабря г. Петрозаводск, Спортивный комплекс "Коралл" 5 место.</a:t>
            </a:r>
          </a:p>
        </p:txBody>
      </p:sp>
      <p:pic>
        <p:nvPicPr>
          <p:cNvPr id="34818" name="Picture 2" descr="https://pp.vk.me/c628330/v628330705/47a8d/ScVRmEgLsa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865" y="1952645"/>
            <a:ext cx="5681640" cy="4656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233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Встреча с </a:t>
            </a:r>
            <a:r>
              <a:rPr lang="ru-RU" dirty="0" err="1"/>
              <a:t>Валуевым</a:t>
            </a:r>
            <a:endParaRPr lang="ru-RU" dirty="0"/>
          </a:p>
        </p:txBody>
      </p:sp>
      <p:pic>
        <p:nvPicPr>
          <p:cNvPr id="35842" name="Picture 2" descr="https://pp.vk.me/c628330/v628330486/2caaf/VmcwwA-HRtc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105" y="1381872"/>
            <a:ext cx="6845363" cy="513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130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Петрозаводск 2015 декабрь, турнир по баскетболу.</a:t>
            </a:r>
          </a:p>
        </p:txBody>
      </p:sp>
      <p:pic>
        <p:nvPicPr>
          <p:cNvPr id="36866" name="Picture 2" descr="https://pp.vk.me/c633127/v633127971/5234/zfiFc9PvED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96036"/>
            <a:ext cx="4901080" cy="367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pp.vk.me/c633127/v633127971/523d/PThIOAZIYM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58272"/>
            <a:ext cx="580178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77153" y="577719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Федотовы Илья и </a:t>
            </a:r>
            <a:r>
              <a:rPr lang="ru-RU" dirty="0" err="1"/>
              <a:t>Кирилл,Кочаков</a:t>
            </a:r>
            <a:r>
              <a:rPr lang="ru-RU" dirty="0"/>
              <a:t> Дима, Захаров </a:t>
            </a:r>
            <a:r>
              <a:rPr lang="ru-RU" dirty="0" err="1"/>
              <a:t>Кирилл,Арефьев</a:t>
            </a:r>
            <a:r>
              <a:rPr lang="ru-RU" dirty="0"/>
              <a:t> </a:t>
            </a:r>
            <a:r>
              <a:rPr lang="ru-RU" dirty="0" err="1"/>
              <a:t>Матвей,Филимонов</a:t>
            </a:r>
            <a:r>
              <a:rPr lang="ru-RU" dirty="0"/>
              <a:t> Николай, Петров Артемий, Романов Артем.</a:t>
            </a:r>
          </a:p>
        </p:txBody>
      </p:sp>
    </p:spTree>
    <p:extLst>
      <p:ext uri="{BB962C8B-B14F-4D97-AF65-F5344CB8AC3E}">
        <p14:creationId xmlns:p14="http://schemas.microsoft.com/office/powerpoint/2010/main" val="36821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8 мая, 2 место в районном турнире по футболу, посвященном Дню Победы.</a:t>
            </a:r>
          </a:p>
        </p:txBody>
      </p:sp>
      <p:pic>
        <p:nvPicPr>
          <p:cNvPr id="7170" name="Picture 2" descr="https://pp.vk.me/c626226/v626226333/8924/shk5jJcw2WU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108" y="1825625"/>
            <a:ext cx="580178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48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/>
              <a:t>Наши победители в спартакиаде школьников РК по шахматам: Никита </a:t>
            </a:r>
            <a:r>
              <a:rPr lang="ru-RU" sz="3200" dirty="0" err="1"/>
              <a:t>Задороцкас</a:t>
            </a:r>
            <a:r>
              <a:rPr lang="ru-RU" sz="3200" dirty="0"/>
              <a:t>, Саша Григорьева, Илья </a:t>
            </a:r>
            <a:r>
              <a:rPr lang="ru-RU" sz="3200" dirty="0" err="1"/>
              <a:t>Каноев</a:t>
            </a:r>
            <a:r>
              <a:rPr lang="ru-RU" sz="3200" dirty="0"/>
              <a:t>, Глеб Филиппов, </a:t>
            </a:r>
            <a:r>
              <a:rPr lang="ru-RU" sz="3200" dirty="0" err="1"/>
              <a:t>Сабрина</a:t>
            </a:r>
            <a:r>
              <a:rPr lang="ru-RU" sz="3200" dirty="0"/>
              <a:t> </a:t>
            </a:r>
            <a:r>
              <a:rPr lang="ru-RU" sz="3200" dirty="0" err="1"/>
              <a:t>Дерендяева</a:t>
            </a:r>
            <a:r>
              <a:rPr lang="ru-RU" sz="3200" dirty="0"/>
              <a:t>. - 2 общекомандное место</a:t>
            </a:r>
          </a:p>
        </p:txBody>
      </p:sp>
      <p:pic>
        <p:nvPicPr>
          <p:cNvPr id="38914" name="Picture 2" descr="https://pp.vk.me/c630918/v630918184/7696/vCc3DxTBkaY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690" y="2368066"/>
            <a:ext cx="5814619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486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/>
              <a:t>20 декабря прошел турнир по мини футболу кубок "Надежды", памяти </a:t>
            </a:r>
            <a:r>
              <a:rPr lang="ru-RU" sz="2800" dirty="0" err="1"/>
              <a:t>Буракова</a:t>
            </a:r>
            <a:r>
              <a:rPr lang="ru-RU" sz="2800" dirty="0"/>
              <a:t> В.Н. среди девушек 2000-2002 и 2004-2006 </a:t>
            </a:r>
            <a:r>
              <a:rPr lang="ru-RU" sz="2800" dirty="0" err="1"/>
              <a:t>г.р..Команды</a:t>
            </a:r>
            <a:r>
              <a:rPr lang="ru-RU" sz="2800" dirty="0"/>
              <a:t> участники :"</a:t>
            </a:r>
            <a:r>
              <a:rPr lang="ru-RU" sz="2800" dirty="0" err="1"/>
              <a:t>Селиваново</a:t>
            </a:r>
            <a:r>
              <a:rPr lang="ru-RU" sz="2800" dirty="0"/>
              <a:t>", "Волхов" "Лодейное поле, "</a:t>
            </a:r>
            <a:r>
              <a:rPr lang="ru-RU" sz="2800" dirty="0" err="1"/>
              <a:t>Карелочка</a:t>
            </a:r>
            <a:r>
              <a:rPr lang="ru-RU" sz="2800" dirty="0"/>
              <a:t> - 98", "</a:t>
            </a:r>
            <a:r>
              <a:rPr lang="ru-RU" sz="2800" dirty="0" err="1"/>
              <a:t>Карелочка</a:t>
            </a:r>
            <a:r>
              <a:rPr lang="ru-RU" sz="2800" dirty="0"/>
              <a:t>".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>Все первые места наши. Поздравляем девчонок!</a:t>
            </a:r>
          </a:p>
        </p:txBody>
      </p:sp>
      <p:pic>
        <p:nvPicPr>
          <p:cNvPr id="39940" name="Picture 4" descr="https://pp.vk.me/c633420/v633420705/6caa/JxIZNWeurO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948" y="2601885"/>
            <a:ext cx="5222337" cy="3916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2" name="Picture 6" descr="https://pp.vk.me/c633420/v633420705/6c7a/vUj6K3nZzj4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36" y="2662977"/>
            <a:ext cx="4871293" cy="3653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022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19 декабря прошли соревнования по рукопашному бою и боксу, посвященные Дню рождения клуба "Боец"</a:t>
            </a:r>
          </a:p>
        </p:txBody>
      </p:sp>
      <p:pic>
        <p:nvPicPr>
          <p:cNvPr id="40962" name="Picture 2" descr="https://pp.vk.me/c627128/v627128705/2b5df/PRZ8XIIY0e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931" y="2331850"/>
            <a:ext cx="4064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6" name="Picture 6" descr="https://pp.vk.me/c633420/v633420705/6a42/J2b5ucS1ps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11" y="1941885"/>
            <a:ext cx="5753100" cy="431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819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/>
              <a:t>17 декабря закончилось первенство района по мини футболу среди мужских команд: 1 место - "Факел", 2 место - "Ладога", 3 место - "Фортуна". "</a:t>
            </a:r>
            <a:r>
              <a:rPr lang="ru-RU" sz="3200" dirty="0" err="1"/>
              <a:t>Дюсш</a:t>
            </a:r>
            <a:r>
              <a:rPr lang="ru-RU" sz="3200" dirty="0"/>
              <a:t>" - четвертое место. Поздравляем наших юношей!</a:t>
            </a:r>
          </a:p>
        </p:txBody>
      </p:sp>
      <p:pic>
        <p:nvPicPr>
          <p:cNvPr id="41986" name="Picture 2" descr="https://pp.vk.me/c628317/v628317705/25b80/enSOI2A-Hv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938" y="2148355"/>
            <a:ext cx="724024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926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16.12.15 товарищеская встреча с Подпорожьем.</a:t>
            </a:r>
          </a:p>
        </p:txBody>
      </p:sp>
      <p:pic>
        <p:nvPicPr>
          <p:cNvPr id="43012" name="Picture 4" descr="https://pp.vk.me/c627819/v627819705/27a62/FvE-PsX-0l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602" y="2375390"/>
            <a:ext cx="5195857" cy="389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4" name="Picture 6" descr="https://pp.vk.me/c627819/v627819705/27a52/Ot7ktlhr84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28" y="2375390"/>
            <a:ext cx="5088778" cy="381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215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12-13 декабря прошел 17 турнир по мини футболу памяти </a:t>
            </a:r>
            <a:r>
              <a:rPr lang="ru-RU" dirty="0" err="1"/>
              <a:t>Буракова</a:t>
            </a:r>
            <a:r>
              <a:rPr lang="ru-RU" dirty="0"/>
              <a:t> В.А.</a:t>
            </a:r>
          </a:p>
        </p:txBody>
      </p:sp>
      <p:pic>
        <p:nvPicPr>
          <p:cNvPr id="44034" name="Picture 2" descr="https://pp.vk.me/c627817/v627817705/36d1b/EG7NiFiu8z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9" y="2388766"/>
            <a:ext cx="4650068" cy="348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6" name="Picture 4" descr="https://pp.vk.me/c627817/v627817705/36cc7/yj-t25A1X2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517" y="2245658"/>
            <a:ext cx="5031691" cy="377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437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с 3 по 4 декабря наши воспитанники принимали участие в 36 Всероссийских соревнованиях класса "Б" по боксу памяти первого мастера спорта СССР по боксу П.Г. </a:t>
            </a:r>
            <a:r>
              <a:rPr lang="ru-RU" sz="2400" dirty="0" err="1"/>
              <a:t>Яцерова</a:t>
            </a:r>
            <a:r>
              <a:rPr lang="ru-RU" sz="2400" dirty="0"/>
              <a:t>. Команда показала следующие результаты: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>1м- Борисова Анна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>2м - </a:t>
            </a:r>
            <a:r>
              <a:rPr lang="ru-RU" sz="2400" dirty="0" err="1"/>
              <a:t>Адамкович</a:t>
            </a:r>
            <a:r>
              <a:rPr lang="ru-RU" sz="2400" dirty="0"/>
              <a:t> Дмитрий</a:t>
            </a:r>
          </a:p>
        </p:txBody>
      </p:sp>
      <p:pic>
        <p:nvPicPr>
          <p:cNvPr id="45058" name="Picture 2" descr="https://pp.vk.me/c633418/v633418705/3f5d/RPAhevB5yrI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49" y="2034661"/>
            <a:ext cx="6132669" cy="459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60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3.12.15 мини футбол в школу среди детей 1998-2001г.р.</a:t>
            </a:r>
          </a:p>
        </p:txBody>
      </p:sp>
      <p:pic>
        <p:nvPicPr>
          <p:cNvPr id="46082" name="Picture 2" descr="https://pp.vk.me/c628317/v628317705/25ac3/E8dAfAlvsLk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004" y="2554848"/>
            <a:ext cx="5151469" cy="309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4" name="Picture 4" descr="https://pp.vk.me/c628317/v628317705/25a2a/MhLkrl5DKk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2193271"/>
            <a:ext cx="5753100" cy="345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5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29.11.15. Турнир по мини-футболу среди девочек в г. Волхове</a:t>
            </a:r>
          </a:p>
        </p:txBody>
      </p:sp>
      <p:pic>
        <p:nvPicPr>
          <p:cNvPr id="47108" name="Picture 4" descr="https://pp.vk.me/c633916/v633916484/1bfb/NXj5tPMCUW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2328862"/>
            <a:ext cx="5753100" cy="384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0" name="Picture 6" descr="https://pp.vk.me/c633916/v633916484/1bf1/sQZScjoH-M4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678" y="2436438"/>
            <a:ext cx="5349684" cy="35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039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 списке </a:t>
            </a:r>
            <a:r>
              <a:rPr lang="ru-RU" dirty="0" smtClean="0"/>
              <a:t> </a:t>
            </a:r>
            <a:r>
              <a:rPr lang="ru-RU" dirty="0"/>
              <a:t>победителей среди юношей 2001-2002 года рождения есть и наши Семен Головач и Родион </a:t>
            </a:r>
            <a:r>
              <a:rPr lang="ru-RU" dirty="0" err="1"/>
              <a:t>Мамедкулиев</a:t>
            </a:r>
            <a:r>
              <a:rPr lang="ru-RU" dirty="0"/>
              <a:t> (Видлица).</a:t>
            </a:r>
          </a:p>
        </p:txBody>
      </p:sp>
      <p:pic>
        <p:nvPicPr>
          <p:cNvPr id="48132" name="Picture 4" descr="https://pp.vk.me/c628322/v628322220/2e37c/ZR6l9SGhek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715" y="2256679"/>
            <a:ext cx="6984813" cy="3920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989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турнир по футболу среди детей 2008-2009 г.р., посвященный Дню Победы.</a:t>
            </a:r>
          </a:p>
        </p:txBody>
      </p:sp>
      <p:pic>
        <p:nvPicPr>
          <p:cNvPr id="6146" name="Picture 2" descr="https://pp.vk.me/c636818/v636818954/6ca2/Yjj-HMKwJNQ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108" y="1825625"/>
            <a:ext cx="580178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313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Мини-футбол в школу </a:t>
            </a:r>
            <a:endParaRPr lang="ru-RU" dirty="0"/>
          </a:p>
        </p:txBody>
      </p:sp>
      <p:pic>
        <p:nvPicPr>
          <p:cNvPr id="49154" name="Picture 2" descr="https://pp.vk.me/c627823/v627823705/2dab1/-2aZzokkkc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779" y="1567376"/>
            <a:ext cx="6432986" cy="482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22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Самые юные футболисты</a:t>
            </a:r>
            <a:endParaRPr lang="ru-RU" dirty="0"/>
          </a:p>
        </p:txBody>
      </p:sp>
      <p:pic>
        <p:nvPicPr>
          <p:cNvPr id="50178" name="Picture 2" descr="https://pp.vk.me/c628524/v628524705/206d9/w1H3tMjzYcQ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016" y="2242483"/>
            <a:ext cx="5461124" cy="4095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0" name="Picture 4" descr="https://pp.vk.me/c628524/v628524705/2070f/ce2WPeUW_h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2242484"/>
            <a:ext cx="5298514" cy="397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432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Товарищеская встреча с п. Чална</a:t>
            </a:r>
            <a:endParaRPr lang="ru-RU" dirty="0"/>
          </a:p>
        </p:txBody>
      </p:sp>
      <p:pic>
        <p:nvPicPr>
          <p:cNvPr id="51202" name="Picture 2" descr="https://pp.vk.me/c627423/v627423705/256aa/pAPp_bEqnMQ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966" y="1459799"/>
            <a:ext cx="6755716" cy="5066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595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/>
              <a:t>2-3 ноября в зале «</a:t>
            </a:r>
            <a:r>
              <a:rPr lang="ru-RU" sz="3200" dirty="0" err="1"/>
              <a:t>Олонецкой</a:t>
            </a:r>
            <a:r>
              <a:rPr lang="ru-RU" sz="3200" dirty="0"/>
              <a:t> ДЮСШ» проходил 2 тур Детской футбольной лиги РК среди мальчиков 2007-2008 года рождения</a:t>
            </a:r>
            <a:r>
              <a:rPr lang="ru-RU" sz="3200" dirty="0" smtClean="0"/>
              <a:t>. </a:t>
            </a:r>
            <a:br>
              <a:rPr lang="ru-RU" sz="3200" dirty="0" smtClean="0"/>
            </a:br>
            <a:r>
              <a:rPr lang="ru-RU" sz="3200" dirty="0" smtClean="0"/>
              <a:t>1 место</a:t>
            </a:r>
            <a:endParaRPr lang="ru-RU" sz="3200" dirty="0"/>
          </a:p>
        </p:txBody>
      </p:sp>
      <p:pic>
        <p:nvPicPr>
          <p:cNvPr id="52226" name="Picture 2" descr="https://pp.vk.me/c624117/v624117058/51a51/qe0_7qabCJ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506" y="1680504"/>
            <a:ext cx="7543800" cy="503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871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Результаты субботних хоккейных матчей: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>"</a:t>
            </a:r>
            <a:r>
              <a:rPr lang="ru-RU" sz="2400" dirty="0" err="1"/>
              <a:t>Онего</a:t>
            </a:r>
            <a:r>
              <a:rPr lang="ru-RU" sz="2400" dirty="0"/>
              <a:t>" 5:3 "Атлант" Самым результативным игроком матча был Александр </a:t>
            </a:r>
            <a:r>
              <a:rPr lang="ru-RU" sz="2400" dirty="0" err="1"/>
              <a:t>Бадишев</a:t>
            </a:r>
            <a:r>
              <a:rPr lang="ru-RU" sz="2400" dirty="0"/>
              <a:t> (ХК "</a:t>
            </a:r>
            <a:r>
              <a:rPr lang="ru-RU" sz="2400" dirty="0" err="1"/>
              <a:t>Онего</a:t>
            </a:r>
            <a:r>
              <a:rPr lang="ru-RU" sz="2400" dirty="0"/>
              <a:t>") - 2 гола, 2 голевых передачи. "Олонец" 6:1 "Штурм-Легион" На счету Алексея </a:t>
            </a:r>
            <a:r>
              <a:rPr lang="ru-RU" sz="2400" dirty="0" err="1"/>
              <a:t>Колпакова</a:t>
            </a:r>
            <a:r>
              <a:rPr lang="ru-RU" sz="2400" dirty="0"/>
              <a:t> (ХК "Олонец") - 3 заброшенных шайбы. Поздравляем "</a:t>
            </a:r>
            <a:r>
              <a:rPr lang="ru-RU" sz="2400" dirty="0" err="1"/>
              <a:t>Онего</a:t>
            </a:r>
            <a:r>
              <a:rPr lang="ru-RU" sz="2400" dirty="0"/>
              <a:t>" и "Олонец" с победами! Молодцы!!!</a:t>
            </a:r>
          </a:p>
        </p:txBody>
      </p:sp>
      <p:pic>
        <p:nvPicPr>
          <p:cNvPr id="53250" name="Picture 2" descr="https://pp.vk.me/c628223/v628223705/2762f/gZatZKM5Qvk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512" y="2111235"/>
            <a:ext cx="6477000" cy="43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2" name="Picture 4" descr="https://pp.vk.me/c628223/v628223705/2763c/-6XZyreQEL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575" y="2978710"/>
            <a:ext cx="3048000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870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24.10.2015. турнир по мини футболу г. Волхов</a:t>
            </a:r>
          </a:p>
        </p:txBody>
      </p:sp>
      <p:pic>
        <p:nvPicPr>
          <p:cNvPr id="54274" name="Picture 2" descr="https://pp.vk.me/c622821/v622821705/4e1ad/xVJ1E_cq2_Q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247" y="1653381"/>
            <a:ext cx="7436224" cy="5204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186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/>
              <a:t>15 октября состоялся районный турнир по волейболу среди детей 9-11 классов.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/>
              <a:t>Среди девушек лидерами стала </a:t>
            </a:r>
            <a:r>
              <a:rPr lang="ru-RU" sz="3200" dirty="0" err="1"/>
              <a:t>Коткозерская</a:t>
            </a:r>
            <a:r>
              <a:rPr lang="ru-RU" sz="3200" dirty="0"/>
              <a:t> школа, среди юношей </a:t>
            </a:r>
            <a:r>
              <a:rPr lang="ru-RU" sz="3200" dirty="0" err="1"/>
              <a:t>Видлицкая</a:t>
            </a:r>
            <a:r>
              <a:rPr lang="ru-RU" sz="3200" dirty="0"/>
              <a:t> СОШ.</a:t>
            </a:r>
          </a:p>
        </p:txBody>
      </p:sp>
      <p:pic>
        <p:nvPicPr>
          <p:cNvPr id="55298" name="Picture 2" descr="https://pp.vk.me/c625323/v625323705/39a0b/0G8yvxhOr-c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49" y="2353234"/>
            <a:ext cx="4447030" cy="3339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0" name="Picture 4" descr="https://pp.vk.me/c625323/v625323705/39a0e/vlg187ytu8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041" y="2353234"/>
            <a:ext cx="4713192" cy="3534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495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Празднование 60-летия </a:t>
            </a:r>
            <a:r>
              <a:rPr lang="ru-RU" dirty="0" err="1"/>
              <a:t>Олонецкой</a:t>
            </a:r>
            <a:r>
              <a:rPr lang="ru-RU" dirty="0"/>
              <a:t> ДЮСШ </a:t>
            </a:r>
          </a:p>
        </p:txBody>
      </p:sp>
      <p:pic>
        <p:nvPicPr>
          <p:cNvPr id="56322" name="Picture 2" descr="https://pp.vk.me/c628631/v628631113/1f5fa/br-kuaMZsI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490" y="1784817"/>
            <a:ext cx="4922310" cy="328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4" name="Picture 4" descr="https://pp.vk.me/c628631/v628631113/1f816/XnA8jLhRlP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63" y="1713941"/>
            <a:ext cx="5028536" cy="335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6" name="Picture 6" descr="https://pp.vk.me/c628631/v628631113/1f81f/6YmEi5kDI6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16" y="4066304"/>
            <a:ext cx="4564343" cy="304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707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Пробег, посвященный Дню Победы</a:t>
            </a:r>
            <a:endParaRPr lang="ru-RU" dirty="0"/>
          </a:p>
        </p:txBody>
      </p:sp>
      <p:pic>
        <p:nvPicPr>
          <p:cNvPr id="5122" name="Picture 2" descr="https://pp.vk.me/c631921/v631921954/2e67c/UYJ3W2kzDf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108" y="1825625"/>
            <a:ext cx="580178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53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5.05.2016. Президентские состязания, бадминтон</a:t>
            </a:r>
          </a:p>
        </p:txBody>
      </p:sp>
      <p:pic>
        <p:nvPicPr>
          <p:cNvPr id="4098" name="Picture 2" descr="https://pp.vk.me/c615820/v615820705/72b6/xCjXKfNGnm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600" y="1842294"/>
            <a:ext cx="7670800" cy="43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78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/>
              <a:t>Завершилось первенство </a:t>
            </a:r>
            <a:r>
              <a:rPr lang="ru-RU" sz="1800" dirty="0" err="1"/>
              <a:t>Олонецкого</a:t>
            </a:r>
            <a:r>
              <a:rPr lang="ru-RU" sz="1800" dirty="0"/>
              <a:t> района по мини-футболу "Весна-2016". В турнире приняло участие 6 коллективов. Пять команд из Олонца и одна команда из п. Ильинский. Третье место заняла команда "</a:t>
            </a:r>
            <a:r>
              <a:rPr lang="ru-RU" sz="1800" dirty="0" err="1"/>
              <a:t>ФаКеЛ</a:t>
            </a:r>
            <a:r>
              <a:rPr lang="ru-RU" sz="1800" dirty="0"/>
              <a:t>". На второй строчке разместилась команда "ФОРТУНА". Победителем первенства стала команда "ЛАДОГА". Благодарим всех участников соревнований, а также многочисленных болельщиков. Поздравляем призёров и победителей турнира!!!</a:t>
            </a:r>
            <a:br>
              <a:rPr lang="ru-RU" sz="1800" dirty="0"/>
            </a:br>
            <a:r>
              <a:rPr lang="ru-RU" sz="1800" dirty="0"/>
              <a:t>на фото команда "ЛАДОГА" - Чемпионы первенства </a:t>
            </a:r>
            <a:r>
              <a:rPr lang="ru-RU" sz="1800" dirty="0" err="1"/>
              <a:t>Олонецкого</a:t>
            </a:r>
            <a:r>
              <a:rPr lang="ru-RU" sz="1800" dirty="0"/>
              <a:t> района по мини-футболу "Весна-2016"</a:t>
            </a:r>
          </a:p>
        </p:txBody>
      </p:sp>
      <p:pic>
        <p:nvPicPr>
          <p:cNvPr id="3074" name="Picture 2" descr="https://pp.vk.me/c604427/v604427501/7480/6t902cdBzFU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600" y="1842294"/>
            <a:ext cx="7670800" cy="43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87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951</Words>
  <Application>Microsoft Office PowerPoint</Application>
  <PresentationFormat>Широкоэкранный</PresentationFormat>
  <Paragraphs>71</Paragraphs>
  <Slides>67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67</vt:i4>
      </vt:variant>
    </vt:vector>
  </HeadingPairs>
  <TitlesOfParts>
    <vt:vector size="71" baseType="lpstr">
      <vt:lpstr>Arial</vt:lpstr>
      <vt:lpstr>Calibri</vt:lpstr>
      <vt:lpstr>Calibri Light</vt:lpstr>
      <vt:lpstr>Тема Office</vt:lpstr>
      <vt:lpstr>Наши достижения </vt:lpstr>
      <vt:lpstr>Открытие сезона по стритболу</vt:lpstr>
      <vt:lpstr>14-15 мая на стадионе "Юность" в Петрозаводске состоялся 4 тур Детской футбольной лиги Карелии среди команд мальчиков 2007-2008 годов рождения. В этом году турнир впервые проходил в рамках всероссийских соревнований «Большие звезды светят малым», организатором которых является ДФЛ России.</vt:lpstr>
      <vt:lpstr>Презентация PowerPoint</vt:lpstr>
      <vt:lpstr>8 мая, 2 место в районном турнире по футболу, посвященном Дню Победы.</vt:lpstr>
      <vt:lpstr>турнир по футболу среди детей 2008-2009 г.р., посвященный Дню Победы.</vt:lpstr>
      <vt:lpstr>Пробег, посвященный Дню Победы</vt:lpstr>
      <vt:lpstr>5.05.2016. Президентские состязания, бадминтон</vt:lpstr>
      <vt:lpstr>Завершилось первенство Олонецкого района по мини-футболу "Весна-2016". В турнире приняло участие 6 коллективов. Пять команд из Олонца и одна команда из п. Ильинский. Третье место заняла команда "ФаКеЛ". На второй строчке разместилась команда "ФОРТУНА". Победителем первенства стала команда "ЛАДОГА". Благодарим всех участников соревнований, а также многочисленных болельщиков. Поздравляем призёров и победителей турнира!!! на фото команда "ЛАДОГА" - Чемпионы первенства Олонецкого района по мини-футболу "Весна-2016"</vt:lpstr>
      <vt:lpstr>турнир по шахматам памяти Осипова Алексея Ивановича.</vt:lpstr>
      <vt:lpstr>Наши младшие футболисты, 30 апреля турнир по мини футболу "Петровская Лодья"</vt:lpstr>
      <vt:lpstr>3 место в междугороднем турнире среди девочек «Весна 2016», тренер Харитонов П.Н.</vt:lpstr>
      <vt:lpstr>2 место в междугороднем турнире по мини-футболу среди мальчиков 2007-2008 г.р. «Весна 2016», тренер Алексеев Александр Иванович.</vt:lpstr>
      <vt:lpstr>Турнир по боксу в г. Сосновый бор.  1 место Головач Семен,  2 место Тимофеев Вадим.  Апрель.</vt:lpstr>
      <vt:lpstr>«Мини-футбол в школу» Харитонов П.Н.  6 место г.Москва.</vt:lpstr>
      <vt:lpstr>1 место  первенство РК по мини-футболу</vt:lpstr>
      <vt:lpstr>19-20.03.2016 г. Костомукша - IV тур Детской футбольной лиги - юноши 2003-2004 г.р. Участвовало 8 команд (г. Олонец, Костомукша, Сортавала, Сегежа, Медвежьегорск, 3 - из Петрозаводска): 1 место - Мираж-1 (г.Петрозаводск) 2 Место - ОЛОНИЯ (Г.ОЛОНЕЦ) 3 место - Медгора Поздравляем мальчишек и их тренера - Харитонова Петра Николаевича! Успехов и новых побед!!!</vt:lpstr>
      <vt:lpstr>  20.03.16. "Ледовый дворец" г.Лодейное поле  "САЛЮТ" - " РАССВЕТ" (7:2 в пользу Олонца) </vt:lpstr>
      <vt:lpstr>17 марта состоялись соревнования по настольному теннису в рамках Президентских игр. 1м- СОШ1 2м-Видлицкая СОШ 3м-СОШ 2</vt:lpstr>
      <vt:lpstr>12-13 марта г. Лодейное поле. Турнир по мини футболу - 2 место. Поздравляем наших футболистов!!!  </vt:lpstr>
      <vt:lpstr>10 марта турнир по волейболу среди женских сборных школ, посвященный 8 марта. Участвовало 6 команд. 1 м- Коткозерская СОШ 2м - СОШ №1  3м - Мегрегская СОШ.</vt:lpstr>
      <vt:lpstr>  2 место в открытом турнире по мини- футболу к 8 марта среди девочек 2001-2004 г.р. на призы АНО РКОФС "Дрозд- Волхов", посвященный 15 летию компании "ФостАтро" Лучший вратарь - Ефремова Ксения Лучший игрок- Синцова Кристина </vt:lpstr>
      <vt:lpstr>ДФЛ г. Кондопога по 2007-2008 г.р.</vt:lpstr>
      <vt:lpstr>Проект «Семейный футбол», посвященный 8 марта.</vt:lpstr>
      <vt:lpstr>3 марта. Турнир по баскетболу, посвященный Международному женскому дню. 1м- СОШ №1 2м- Ильинская СОШ 3м- Мегрегская СОШ</vt:lpstr>
      <vt:lpstr>25 февраля. Турнир по волейболу, посвященный Дню защитника Отечества. 1 группа: 1м - Видлицкая СОШ 2м- СОШ №1 3м- Мегрегская СОШ 2 группа: 1м- СОШ 1 2м- СОШ 2 3м- Техникум</vt:lpstr>
      <vt:lpstr>Салют - Рассвет, 2:3 в пользу Салюта</vt:lpstr>
      <vt:lpstr>Турнир по рукопашному бою, посвященный дню защитника Отечества</vt:lpstr>
      <vt:lpstr>В Лахденпохья прошли соревнования по боксу 21 февраля. Павел Ананьев со своими боксерами.</vt:lpstr>
      <vt:lpstr>Турнир по мини-футболу. посвященный 23 февраля</vt:lpstr>
      <vt:lpstr>Семейный футбол, посвященный 23 февраля.</vt:lpstr>
      <vt:lpstr>18 февраля прошел турнир по баскетболу, посвященный Дню защитника Отечества.</vt:lpstr>
      <vt:lpstr>6-7 февраля в Петрозаводске состоялся республиканский этап "Мини-футбол в школу" среди юношей 1998-99, 2000-2001. Наши старшие ребята заняли 3 место, а младшие 4. Поздравляем! Желаем дальнейших успехов.</vt:lpstr>
      <vt:lpstr>3 и 4 января в г.Петрозаводск в спортивном комплексе "Корал" прошло Первенство РК по мини-футболу среди команд девушек 2003-04 г.р. и 2001-02 г.р. 2003 год рождения: 1 место - Кемь 2 место - Костомукша 3 место - Олонец 2001 год рождения: 1 место - Сегежа 2 место - Петрозаводск 3 место - Кемь</vt:lpstr>
      <vt:lpstr>24 января 2016 года в СК "Корал" прошли соревнования в рамках всероссийского проекта "Мини-футбол в школу". 2004-05 г.р. 1 место - СОШ 2 (Олонец) 2 место - СОШ 2 (Петрозаводск) 3 место - СОШ 4 (Сегежа) 4 место - Повенецкая СОШ (Повенец)</vt:lpstr>
      <vt:lpstr>2000-01 г.р. 1 место - СОШ 1 (Олонец) 2 место - СОШ 38 (Петрозаводск) 1998-99 г.р. 1 место - СОШ 2 (Олонец) 2 место - СОШ 29 (Петрозаводск)</vt:lpstr>
      <vt:lpstr>Во республиканских соревнованиях по мини-футболу в школе наши девочки по всем возрастам заняли первые места.</vt:lpstr>
      <vt:lpstr>21.01.2016. Президентские спортивные игры по баскетболу.  Вне конкурса и девушки и юноши: 1 м - Мегрегская СОШ 2м- Туксинская СОШ 3м- Коткозерская СОШ В рамках конкурса юноши: 1м- СОШ №1 2м- СОШ №2 3м- Видлицкая СОШ В рамках конкурса девушки: 1м- СОШ №1 2м- СОШ №2 3м - Ильинская СОШ</vt:lpstr>
      <vt:lpstr>Веселые старты начальных классов.</vt:lpstr>
      <vt:lpstr>Семейный марафон</vt:lpstr>
      <vt:lpstr>15.01.2016. "Салют" (г.Олонец) - "Рассвет" (п.Рассвет" Лен.область)  7:5 в пользу Олонца</vt:lpstr>
      <vt:lpstr>Первенство РК по мини-футболу среди юношей 2003-2004 г.р. - 4 место. Тренер: Харитонов П.Н.</vt:lpstr>
      <vt:lpstr>Первенство РК 3.01.16 г. Петрозаводск -3 место. Поздравляем наших девчонок с победой!</vt:lpstr>
      <vt:lpstr>Открытое первенство г. Кронштадта по боксу, посвященное дню прорыва блокады Ленинграда, 15-17.01.2016. 1 место - Головач Семен 2 место Мамедкулиева Жанна</vt:lpstr>
      <vt:lpstr>Семейный футбол, посвященный Дню матери</vt:lpstr>
      <vt:lpstr>Веселые старты 26.12.15. "Зимние забавы"</vt:lpstr>
      <vt:lpstr>Первенство РК 26-27 декабря г. Петрозаводск, Спортивный комплекс "Коралл" 5 место.</vt:lpstr>
      <vt:lpstr>Встреча с Валуевым</vt:lpstr>
      <vt:lpstr>Петрозаводск 2015 декабрь, турнир по баскетболу.</vt:lpstr>
      <vt:lpstr>Наши победители в спартакиаде школьников РК по шахматам: Никита Задороцкас, Саша Григорьева, Илья Каноев, Глеб Филиппов, Сабрина Дерендяева. - 2 общекомандное место</vt:lpstr>
      <vt:lpstr>20 декабря прошел турнир по мини футболу кубок "Надежды", памяти Буракова В.Н. среди девушек 2000-2002 и 2004-2006 г.р..Команды участники :"Селиваново", "Волхов" "Лодейное поле, "Карелочка - 98", "Карелочка". Все первые места наши. Поздравляем девчонок!</vt:lpstr>
      <vt:lpstr>19 декабря прошли соревнования по рукопашному бою и боксу, посвященные Дню рождения клуба "Боец"</vt:lpstr>
      <vt:lpstr>17 декабря закончилось первенство района по мини футболу среди мужских команд: 1 место - "Факел", 2 место - "Ладога", 3 место - "Фортуна". "Дюсш" - четвертое место. Поздравляем наших юношей!</vt:lpstr>
      <vt:lpstr>16.12.15 товарищеская встреча с Подпорожьем.</vt:lpstr>
      <vt:lpstr>12-13 декабря прошел 17 турнир по мини футболу памяти Буракова В.А.</vt:lpstr>
      <vt:lpstr>с 3 по 4 декабря наши воспитанники принимали участие в 36 Всероссийских соревнованиях класса "Б" по боксу памяти первого мастера спорта СССР по боксу П.Г. Яцерова. Команда показала следующие результаты: 1м- Борисова Анна 2м - Адамкович Дмитрий</vt:lpstr>
      <vt:lpstr>3.12.15 мини футбол в школу среди детей 1998-2001г.р.</vt:lpstr>
      <vt:lpstr>29.11.15. Турнир по мини-футболу среди девочек в г. Волхове</vt:lpstr>
      <vt:lpstr>В списке  победителей среди юношей 2001-2002 года рождения есть и наши Семен Головач и Родион Мамедкулиев (Видлица).</vt:lpstr>
      <vt:lpstr>Мини-футбол в школу </vt:lpstr>
      <vt:lpstr>Самые юные футболисты</vt:lpstr>
      <vt:lpstr>Товарищеская встреча с п. Чална</vt:lpstr>
      <vt:lpstr>2-3 ноября в зале «Олонецкой ДЮСШ» проходил 2 тур Детской футбольной лиги РК среди мальчиков 2007-2008 года рождения.  1 место</vt:lpstr>
      <vt:lpstr>Результаты субботних хоккейных матчей: "Онего" 5:3 "Атлант" Самым результативным игроком матча был Александр Бадишев (ХК "Онего") - 2 гола, 2 голевых передачи. "Олонец" 6:1 "Штурм-Легион" На счету Алексея Колпакова (ХК "Олонец") - 3 заброшенных шайбы. Поздравляем "Онего" и "Олонец" с победами! Молодцы!!!</vt:lpstr>
      <vt:lpstr>24.10.2015. турнир по мини футболу г. Волхов</vt:lpstr>
      <vt:lpstr>15 октября состоялся районный турнир по волейболу среди детей 9-11 классов. Среди девушек лидерами стала Коткозерская школа, среди юношей Видлицкая СОШ.</vt:lpstr>
      <vt:lpstr>Празднование 60-летия Олонецкой ДЮСШ 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Наши достижения</dc:title>
  <dc:creator>user</dc:creator>
  <cp:lastModifiedBy>user</cp:lastModifiedBy>
  <cp:revision>25</cp:revision>
  <dcterms:created xsi:type="dcterms:W3CDTF">2016-04-15T05:56:03Z</dcterms:created>
  <dcterms:modified xsi:type="dcterms:W3CDTF">2016-08-17T07:48:23Z</dcterms:modified>
</cp:coreProperties>
</file>