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74" autoAdjust="0"/>
    <p:restoredTop sz="94434" autoAdjust="0"/>
  </p:normalViewPr>
  <p:slideViewPr>
    <p:cSldViewPr snapToGrid="0">
      <p:cViewPr varScale="1">
        <p:scale>
          <a:sx n="83" d="100"/>
          <a:sy n="83" d="100"/>
        </p:scale>
        <p:origin x="-732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898" y="3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BE380-C552-460E-9B94-13672EBC67B5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3FA3A-9CC3-4A98-9860-24FAE24DDA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3732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F70B-F1DF-4258-90EF-8EE1BF153A9A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237B-59F6-4D72-A18B-BA52256F6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F70B-F1DF-4258-90EF-8EE1BF153A9A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237B-59F6-4D72-A18B-BA52256F6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F70B-F1DF-4258-90EF-8EE1BF153A9A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237B-59F6-4D72-A18B-BA52256F6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F70B-F1DF-4258-90EF-8EE1BF153A9A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237B-59F6-4D72-A18B-BA52256F6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F70B-F1DF-4258-90EF-8EE1BF153A9A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237B-59F6-4D72-A18B-BA52256F6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F70B-F1DF-4258-90EF-8EE1BF153A9A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237B-59F6-4D72-A18B-BA52256F6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F70B-F1DF-4258-90EF-8EE1BF153A9A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237B-59F6-4D72-A18B-BA52256F6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F70B-F1DF-4258-90EF-8EE1BF153A9A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237B-59F6-4D72-A18B-BA52256F6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F70B-F1DF-4258-90EF-8EE1BF153A9A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237B-59F6-4D72-A18B-BA52256F6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F70B-F1DF-4258-90EF-8EE1BF153A9A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237B-59F6-4D72-A18B-BA52256F64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F70B-F1DF-4258-90EF-8EE1BF153A9A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0BE1237B-59F6-4D72-A18B-BA52256F64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8CF70B-F1DF-4258-90EF-8EE1BF153A9A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E1237B-59F6-4D72-A18B-BA52256F646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Итоги 2021-2022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Олонецкая</a:t>
            </a:r>
            <a:r>
              <a:rPr lang="ru-RU" dirty="0" smtClean="0"/>
              <a:t> ДЮСШ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040" y="60739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5-6 ноября состоялся открытый турнир по хоккею с шайбой среди мужских команд на Приз главы </a:t>
            </a:r>
            <a:r>
              <a:rPr lang="ru-RU" dirty="0" err="1" smtClean="0"/>
              <a:t>Вытегорского</a:t>
            </a:r>
            <a:r>
              <a:rPr lang="ru-RU" dirty="0" smtClean="0"/>
              <a:t> муниципального района, посвящённого дню народного единства. Команда "Салют" г. Олонец заняла почётное первое место.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6866" name="Picture 2" descr="https://sun9-59.userapi.com/impg/zOPbB5a504UUO1uC_3YxDjxqMExGGb0V57W-AQ/XM4gHQRS29g.jpg?size=1024x768&amp;quality=95&amp;sign=09de297b96937fecf59456270c8bb7d9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6615" y="1878330"/>
            <a:ext cx="5938520" cy="44538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«КЭС-БАСКЕТ» сезона 2022-2023г.г. г.Олонец.</a:t>
            </a:r>
            <a:endParaRPr lang="ru-RU" dirty="0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2263140"/>
            <a:ext cx="645795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По итогам проведения Чемпионата: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Юноши: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1 место - МКОУ «ООШ №2 г.Олонца имени </a:t>
            </a:r>
            <a:r>
              <a:rPr kumimoji="0" lang="ru-RU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Сорвина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 В.Д»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b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2 место - МКОУ «</a:t>
            </a:r>
            <a:r>
              <a:rPr kumimoji="0" lang="ru-RU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Мегрегская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 основная общеобразовательная школа»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b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3 место - МКОУ «</a:t>
            </a:r>
            <a:r>
              <a:rPr kumimoji="0" lang="ru-RU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Видлицкая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 СОШ» 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b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Девушки: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1 место - МКОУ «ООШ №2 г.Олонца имени </a:t>
            </a:r>
            <a:r>
              <a:rPr kumimoji="0" lang="ru-RU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Сорвина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 В.Д»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b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2 место - МКОУ «</a:t>
            </a:r>
            <a:r>
              <a:rPr kumimoji="0" lang="ru-RU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Мегрегская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 основная общеобразовательная школа»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b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3 место - МКОУ «</a:t>
            </a:r>
            <a:r>
              <a:rPr kumimoji="0" lang="ru-RU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Видлицкая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cs typeface="Arial" pitchFamily="34" charset="0"/>
              </a:rPr>
              <a:t> СОШ» 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9" name="Picture 9" descr="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9925" y="-341313"/>
            <a:ext cx="152400" cy="152400"/>
          </a:xfrm>
          <a:prstGeom prst="rect">
            <a:avLst/>
          </a:prstGeom>
          <a:noFill/>
        </p:spPr>
      </p:pic>
      <p:pic>
        <p:nvPicPr>
          <p:cNvPr id="35850" name="Picture 10" descr="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2388" y="-204788"/>
            <a:ext cx="152400" cy="152400"/>
          </a:xfrm>
          <a:prstGeom prst="rect">
            <a:avLst/>
          </a:prstGeom>
          <a:noFill/>
        </p:spPr>
      </p:pic>
      <p:pic>
        <p:nvPicPr>
          <p:cNvPr id="35851" name="Picture 11" descr="🥉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6763" y="-68263"/>
            <a:ext cx="152400" cy="152401"/>
          </a:xfrm>
          <a:prstGeom prst="rect">
            <a:avLst/>
          </a:prstGeom>
          <a:noFill/>
        </p:spPr>
      </p:pic>
      <p:pic>
        <p:nvPicPr>
          <p:cNvPr id="35852" name="Picture 12" descr="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9925" y="204788"/>
            <a:ext cx="152400" cy="152400"/>
          </a:xfrm>
          <a:prstGeom prst="rect">
            <a:avLst/>
          </a:prstGeom>
          <a:noFill/>
        </p:spPr>
      </p:pic>
      <p:pic>
        <p:nvPicPr>
          <p:cNvPr id="35853" name="Picture 13" descr="🥈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2388" y="341313"/>
            <a:ext cx="152400" cy="152400"/>
          </a:xfrm>
          <a:prstGeom prst="rect">
            <a:avLst/>
          </a:prstGeom>
          <a:noFill/>
        </p:spPr>
      </p:pic>
      <p:pic>
        <p:nvPicPr>
          <p:cNvPr id="35854" name="Picture 14" descr="🥉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6763" y="477838"/>
            <a:ext cx="152400" cy="152400"/>
          </a:xfrm>
          <a:prstGeom prst="rect">
            <a:avLst/>
          </a:prstGeom>
          <a:noFill/>
        </p:spPr>
      </p:pic>
      <p:pic>
        <p:nvPicPr>
          <p:cNvPr id="35856" name="Picture 16" descr="https://sun9-83.userapi.com/impg/E2NzGHe_1FtZyLqCbdyY4hee4_p4dxlzE2p5nQ/z5slwAlXwMQ.jpg?size=1280x907&amp;quality=95&amp;sign=a12a08ccd908a0102fb1c4e292ae477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8485" y="3549070"/>
            <a:ext cx="3830925" cy="2714570"/>
          </a:xfrm>
          <a:prstGeom prst="rect">
            <a:avLst/>
          </a:prstGeom>
          <a:noFill/>
        </p:spPr>
      </p:pic>
      <p:pic>
        <p:nvPicPr>
          <p:cNvPr id="35858" name="Picture 18" descr="https://sun9-10.userapi.com/impg/qhqbiElLn3YlLcUNp9E-hMlPIejo4qOl9GIEgQ/q2aVpCgVj3k.jpg?size=1280x947&amp;quality=95&amp;sign=ea750d356b76815bf49cd88197787d59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3487" y="2383885"/>
            <a:ext cx="4595153" cy="33996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02.11.2022 г.Волхов ,турнир по мини-футболу среди девочек"Приз осенних каникул" 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1677" y="223506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 соревнованиях </a:t>
            </a:r>
            <a:r>
              <a:rPr lang="ru-RU" dirty="0" err="1" smtClean="0"/>
              <a:t>учавствовали</a:t>
            </a:r>
            <a:r>
              <a:rPr lang="ru-RU" dirty="0" smtClean="0"/>
              <a:t> КРИСТАЛЛ-1 и КРИСТАЛЛ-2 г.Санкт -</a:t>
            </a:r>
            <a:r>
              <a:rPr lang="ru-RU" dirty="0" err="1" smtClean="0"/>
              <a:t>Петербург,ТАТЬЯНА</a:t>
            </a:r>
            <a:r>
              <a:rPr lang="ru-RU" dirty="0" smtClean="0"/>
              <a:t> 1 И ТАТЬЯНА 2 г.Волхов и наша КАРЕЛОЧКА-2012 </a:t>
            </a:r>
            <a:br>
              <a:rPr lang="ru-RU" dirty="0" smtClean="0"/>
            </a:br>
            <a:r>
              <a:rPr lang="ru-RU" dirty="0" smtClean="0"/>
              <a:t>ЗОЛОТЫЕ ЧЕМПИОНЫ!</a:t>
            </a:r>
            <a:endParaRPr lang="ru-RU" dirty="0"/>
          </a:p>
        </p:txBody>
      </p:sp>
      <p:pic>
        <p:nvPicPr>
          <p:cNvPr id="38919" name="Picture 7" descr="https://sun9-41.userapi.com/impg/JvsIkQ4VhGwhBWzCRcAYecqKOoC9ozwYyOw-wQ/ErzSzkeuEf8.jpg?size=1280x577&amp;quality=95&amp;sign=0f46f5fef02816c1e2f8239361d0a874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85110" y="3420094"/>
            <a:ext cx="7257736" cy="3271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29.10.2022 в г.Сортавала прошёл открытый фестиваль по футболу среди мальчиков 2012-2013 г.р. "Мир футбола". Наша команда "Ладога 2012" в у </a:t>
            </a:r>
            <a:r>
              <a:rPr lang="ru-RU" sz="2400" dirty="0" err="1" smtClean="0"/>
              <a:t>порнейшей</a:t>
            </a:r>
            <a:r>
              <a:rPr lang="ru-RU" sz="2400" dirty="0" smtClean="0"/>
              <a:t> борьбе заняла 2 место</a:t>
            </a:r>
            <a:endParaRPr lang="ru-RU" sz="2400" dirty="0"/>
          </a:p>
        </p:txBody>
      </p:sp>
      <p:pic>
        <p:nvPicPr>
          <p:cNvPr id="39938" name="Picture 2" descr="https://sun9-22.userapi.com/impg/CmCxwhRX_gq1wDlzT9JMjywOkZbJeyI2NhXmpQ/2mMvppw4OrM.jpg?size=1280x958&amp;quality=95&amp;sign=d337ade87e28d45610739a21c397e724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1043" y="1741487"/>
            <a:ext cx="6347561" cy="47507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Открытый кубок Главы администрации Олонецкого национального муниципального района по баскетболу. </a:t>
            </a:r>
            <a:endParaRPr lang="ru-RU" sz="3600" dirty="0"/>
          </a:p>
        </p:txBody>
      </p:sp>
      <p:pic>
        <p:nvPicPr>
          <p:cNvPr id="43010" name="Picture 2" descr="https://sun9-80.userapi.com/impg/SwpdIVqfcN3lPjNaTeEk6uVmZpF5wD0ZhCujDQ/DH_2GPRYOzE.jpg?size=1280x851&amp;quality=95&amp;sign=6c5baba2de63b5e4d9aedffd2b8922f7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122" y="2045971"/>
            <a:ext cx="6017202" cy="4000499"/>
          </a:xfrm>
          <a:prstGeom prst="rect">
            <a:avLst/>
          </a:prstGeom>
          <a:noFill/>
        </p:spPr>
      </p:pic>
      <p:pic>
        <p:nvPicPr>
          <p:cNvPr id="43012" name="Picture 4" descr="https://sun9-80.userapi.com/impg/WFa18tn6gfu66f2U4-OLENyWERyq4RJXnoydtA/c8XC1RcFAIg.jpg?size=810x1080&amp;quality=95&amp;sign=b050ce3123eebae09854ea07ab4eab0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5569" y="2250229"/>
            <a:ext cx="2538571" cy="33847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Праздник футбола. Детский сад "Гномик" и футбольная команда "</a:t>
            </a:r>
            <a:r>
              <a:rPr lang="ru-RU" dirty="0" err="1" smtClean="0"/>
              <a:t>Карелочка</a:t>
            </a:r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41986" name="Picture 2" descr="https://sun9-20.userapi.com/impg/OeKjHpjOryvErgYFgZtLY5Yi-flkK_ldWG74Hg/T3pD5MXZSDM.jpg?size=1280x590&amp;quality=95&amp;sign=effe996676301ad008c1f4a16738386a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820" y="1989703"/>
            <a:ext cx="10206990" cy="47047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С 13.10 - 16.10.22 наши ребята </a:t>
            </a:r>
            <a:r>
              <a:rPr lang="ru-RU" sz="2800" dirty="0" err="1" smtClean="0"/>
              <a:t>Рунев</a:t>
            </a:r>
            <a:r>
              <a:rPr lang="ru-RU" sz="2800" dirty="0" smtClean="0"/>
              <a:t> Степа, Фомин Ваня и </a:t>
            </a:r>
            <a:r>
              <a:rPr lang="ru-RU" sz="2800" dirty="0" err="1" smtClean="0"/>
              <a:t>Бербенцев</a:t>
            </a:r>
            <a:r>
              <a:rPr lang="ru-RU" sz="2800" dirty="0" smtClean="0"/>
              <a:t> Матвей приняли участие в личном </a:t>
            </a:r>
            <a:r>
              <a:rPr lang="ru-RU" sz="2800" dirty="0" err="1" smtClean="0"/>
              <a:t>пер-ве</a:t>
            </a:r>
            <a:r>
              <a:rPr lang="ru-RU" sz="2800" dirty="0" smtClean="0"/>
              <a:t> Карелии по классическим шахматам. Матвей занял третье призовое место.</a:t>
            </a:r>
            <a:endParaRPr lang="ru-RU" sz="2800" dirty="0"/>
          </a:p>
        </p:txBody>
      </p:sp>
      <p:pic>
        <p:nvPicPr>
          <p:cNvPr id="44034" name="Picture 2" descr="https://sun9-27.userapi.com/impg/RG9WeejEoQuQi0fazR8lfeiitz4BEWV6YGNRAQ/xorZkE-pC4I.jpg?size=1280x960&amp;quality=96&amp;sign=68699cc69060dca820d84e66e615b5f0&amp;c_uniq_tag=h0X1OnOfyb6QOkpVwYjTApSkSLgGMHdHxcY0HQ1AHVs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8452" y="2262823"/>
            <a:ext cx="5151542" cy="3863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890" y="1687068"/>
            <a:ext cx="110744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Открытый фестиваль среди девочек 2010-2011 и 2012-2013 г.р. «Мир футбола» .</a:t>
            </a:r>
            <a:br>
              <a:rPr lang="ru-RU" sz="3200" dirty="0" smtClean="0"/>
            </a:br>
            <a:r>
              <a:rPr lang="ru-RU" sz="3200" dirty="0" smtClean="0"/>
              <a:t>Город Сортавала.</a:t>
            </a:r>
            <a:br>
              <a:rPr lang="ru-RU" sz="3200" dirty="0" smtClean="0"/>
            </a:br>
            <a:r>
              <a:rPr lang="ru-RU" sz="3200" dirty="0" err="1" smtClean="0"/>
              <a:t>Карелочка</a:t>
            </a:r>
            <a:r>
              <a:rPr lang="ru-RU" sz="3200" dirty="0" smtClean="0"/>
              <a:t> 2010  - 1 место</a:t>
            </a:r>
            <a:br>
              <a:rPr lang="ru-RU" sz="3200" dirty="0" smtClean="0"/>
            </a:br>
            <a:r>
              <a:rPr lang="ru-RU" sz="3200" dirty="0" err="1" smtClean="0"/>
              <a:t>Карелочка</a:t>
            </a:r>
            <a:r>
              <a:rPr lang="ru-RU" sz="3200" dirty="0" smtClean="0"/>
              <a:t> 2012  - 2 место</a:t>
            </a:r>
            <a:endParaRPr lang="ru-RU" sz="3200" dirty="0"/>
          </a:p>
        </p:txBody>
      </p:sp>
      <p:pic>
        <p:nvPicPr>
          <p:cNvPr id="40962" name="Picture 2" descr="https://sun9-65.userapi.com/impg/4WSmritZGQYhofQZ2bMoPVO6GNxbR-dpN29Ufg/UyQBoq0aqTs.jpg?size=1280x577&amp;quality=95&amp;sign=9c5b13502d048356a5d4b91d4b3767f0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823" y="3306762"/>
            <a:ext cx="5545212" cy="2499678"/>
          </a:xfrm>
          <a:prstGeom prst="rect">
            <a:avLst/>
          </a:prstGeom>
          <a:noFill/>
        </p:spPr>
      </p:pic>
      <p:pic>
        <p:nvPicPr>
          <p:cNvPr id="40964" name="Picture 4" descr="https://sun9-65.userapi.com/impg/d20JbVQM9KS1NEGm1b2ehZ4FQmxeRzCl4s29dw/JnKPqrkdOkE.jpg?size=810x1080&amp;quality=95&amp;sign=8cfac04d30406b03ef9ab3216d3a9040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1189" y="1206287"/>
            <a:ext cx="3887312" cy="51830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турнир дворовых команд по футболу имени Е.И. Зорина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6082" name="Picture 2" descr="https://sun9-81.userapi.com/impg/XanTnVUHs945zSbN33p8EEmWzzKMMl3uR2FFFQ/9Rs906s31A8.jpg?size=1280x590&amp;quality=95&amp;sign=8d14328d9a0f76ecb846e016fa30ee0b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490" y="2171700"/>
            <a:ext cx="8232698" cy="3794760"/>
          </a:xfrm>
          <a:prstGeom prst="rect">
            <a:avLst/>
          </a:prstGeom>
          <a:noFill/>
        </p:spPr>
      </p:pic>
      <p:pic>
        <p:nvPicPr>
          <p:cNvPr id="46084" name="Picture 4" descr="https://sun9-9.userapi.com/impg/nLak8MPJ_5pqVN3aGV2EwNVzmGDIpTWy6zPCJw/KBIsJ7mkuMY.jpg?size=497x1080&amp;quality=95&amp;sign=5b8021a9125b7c0a71064c04a5ea904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6032" y="1909445"/>
            <a:ext cx="1898538" cy="41255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 в честь Дня города Олонца прошёл турнир по футболу среди учащихся 2012-2013 года рождения. </a:t>
            </a:r>
            <a:endParaRPr lang="ru-RU" dirty="0"/>
          </a:p>
        </p:txBody>
      </p:sp>
      <p:pic>
        <p:nvPicPr>
          <p:cNvPr id="45058" name="Picture 2" descr="https://sun9-67.userapi.com/impg/UDXqTid1nqQcLB--_35LPdq_OvfJYAjFZSsZdA/jfHP0HwhoBk.jpg?size=1280x958&amp;quality=95&amp;sign=eabf6b53c1431595e816d6d943825943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1649" y="1791048"/>
            <a:ext cx="5853731" cy="4381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Турнир по мини-футболу п. </a:t>
            </a:r>
            <a:r>
              <a:rPr lang="ru-RU" dirty="0" err="1" smtClean="0"/>
              <a:t>Хелюля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935480"/>
            <a:ext cx="4191000" cy="2819400"/>
          </a:xfrm>
        </p:spPr>
        <p:txBody>
          <a:bodyPr/>
          <a:lstStyle/>
          <a:p>
            <a:r>
              <a:rPr lang="ru-RU" dirty="0" smtClean="0"/>
              <a:t>1 место - "Ладога 2007"</a:t>
            </a:r>
            <a:br>
              <a:rPr lang="ru-RU" dirty="0" smtClean="0"/>
            </a:br>
            <a:r>
              <a:rPr lang="ru-RU" dirty="0" smtClean="0"/>
              <a:t>2 место - "Ладога 2008</a:t>
            </a:r>
            <a:endParaRPr lang="ru-RU" dirty="0"/>
          </a:p>
        </p:txBody>
      </p:sp>
      <p:pic>
        <p:nvPicPr>
          <p:cNvPr id="4098" name="Picture 2" descr="https://sun9-56.userapi.com/impg/b5hw1TZKwhbPXI3YZFUM4hBgOrpmS6IUmdVNxA/X3qzbYXFo3E.jpg?size=1280x960&amp;quality=95&amp;sign=b6eeeb7e203b36d8306c3d456c295eeb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7161" y="1707991"/>
            <a:ext cx="6119919" cy="45899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ХХ "Салют". Мужчины. 1 место!</a:t>
            </a:r>
            <a:br>
              <a:rPr lang="ru-RU" dirty="0" smtClean="0"/>
            </a:br>
            <a:r>
              <a:rPr lang="ru-RU" dirty="0" smtClean="0"/>
              <a:t>"Кубок Родины Балтийского Флота".</a:t>
            </a:r>
            <a:br>
              <a:rPr lang="ru-RU" dirty="0" smtClean="0"/>
            </a:br>
            <a:r>
              <a:rPr lang="ru-RU" dirty="0" smtClean="0"/>
              <a:t>Г. Лодейном поле. Поздравляем ребят!</a:t>
            </a:r>
            <a:endParaRPr lang="ru-RU" dirty="0"/>
          </a:p>
        </p:txBody>
      </p:sp>
      <p:pic>
        <p:nvPicPr>
          <p:cNvPr id="47106" name="Picture 2" descr="https://sun9-62.userapi.com/impg/HTbL65ss5Ws7676DKTDhn8QMDFbZMKECDkI2IA/FSh7Az5SZ4k.jpg?size=1024x793&amp;quality=95&amp;sign=1db5e8bd5c77874a1eb9ab6aa3e4cb29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1850" y="2038350"/>
            <a:ext cx="5257164" cy="4071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 сентября в </a:t>
            </a:r>
            <a:r>
              <a:rPr lang="ru-RU" dirty="0" err="1" smtClean="0"/>
              <a:t>Мегрегской</a:t>
            </a:r>
            <a:r>
              <a:rPr lang="ru-RU" dirty="0" smtClean="0"/>
              <a:t> ООШ, вручение знаков ГТО и удостоверений к ним.</a:t>
            </a:r>
            <a:endParaRPr lang="ru-RU" dirty="0"/>
          </a:p>
        </p:txBody>
      </p:sp>
      <p:pic>
        <p:nvPicPr>
          <p:cNvPr id="52226" name="Picture 2" descr="https://sun9-86.userapi.com/impg/RIcZKFrZhHG-2qHuj7jyQ1nrrT8wS7_Bnm3tqg/XWWxYQpE3Zo.jpg?size=1280x960&amp;quality=95&amp;sign=39f346d14215396b87ec31e126da6fc5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6382" y="1897063"/>
            <a:ext cx="5822102" cy="43665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424178"/>
            <a:ext cx="110744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8 мая 2022 г. в г.Олонце на городском стадионе </a:t>
            </a:r>
            <a:r>
              <a:rPr lang="ru-RU" dirty="0" err="1" smtClean="0"/>
              <a:t>Кубк</a:t>
            </a:r>
            <a:r>
              <a:rPr lang="ru-RU" dirty="0" smtClean="0"/>
              <a:t> республики Карелия среди женщин в формате 11х11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02" name="Picture 2" descr="https://sun9-81.userapi.com/impg/0t6npOkX0doOlHEeIMzKtxn0V67q1nZy3Cg0Vg/ib3YjEHoJyI.jpg?size=1280x590&amp;quality=95&amp;sign=4036fd3f86bdc8045d91b1f9af32af0c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760" y="2059533"/>
            <a:ext cx="9361170" cy="43149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Победители и призёры муниципальных этапов соревнований</a:t>
            </a:r>
            <a:br>
              <a:rPr lang="ru-RU" sz="3200" dirty="0" smtClean="0"/>
            </a:br>
            <a:r>
              <a:rPr lang="ru-RU" sz="3200" dirty="0" smtClean="0"/>
              <a:t>2021-2022 учебного года.</a:t>
            </a:r>
            <a:br>
              <a:rPr lang="ru-RU" sz="3200" dirty="0" smtClean="0"/>
            </a:br>
            <a:r>
              <a:rPr lang="ru-RU" sz="3200" dirty="0" smtClean="0"/>
              <a:t>Президентские спортивные игры</a:t>
            </a: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Баскетбол 3х3:</a:t>
            </a:r>
            <a:br>
              <a:rPr lang="ru-RU" dirty="0" smtClean="0"/>
            </a:br>
            <a:r>
              <a:rPr lang="ru-RU" dirty="0" smtClean="0"/>
              <a:t>Девушки</a:t>
            </a:r>
            <a:br>
              <a:rPr lang="ru-RU" dirty="0" smtClean="0"/>
            </a:br>
            <a:r>
              <a:rPr lang="ru-RU" dirty="0" smtClean="0"/>
              <a:t>1 место – МКОУ «СОШ № 2 г. Олонца»</a:t>
            </a:r>
            <a:br>
              <a:rPr lang="ru-RU" dirty="0" smtClean="0"/>
            </a:br>
            <a:r>
              <a:rPr lang="ru-RU" dirty="0" smtClean="0"/>
              <a:t>2 место – МКОУ «СОШ № 1 г. Олонца»</a:t>
            </a:r>
            <a:br>
              <a:rPr lang="ru-RU" dirty="0" smtClean="0"/>
            </a:br>
            <a:r>
              <a:rPr lang="ru-RU" dirty="0" smtClean="0"/>
              <a:t>3 место – МКОУ «</a:t>
            </a:r>
            <a:r>
              <a:rPr lang="ru-RU" dirty="0" err="1" smtClean="0"/>
              <a:t>Видлицкая</a:t>
            </a:r>
            <a:r>
              <a:rPr lang="ru-RU" dirty="0" smtClean="0"/>
              <a:t> СОШ»</a:t>
            </a:r>
            <a:br>
              <a:rPr lang="ru-RU" dirty="0" smtClean="0"/>
            </a:br>
            <a:r>
              <a:rPr lang="ru-RU" dirty="0" smtClean="0"/>
              <a:t>Юноши</a:t>
            </a:r>
            <a:br>
              <a:rPr lang="ru-RU" dirty="0" smtClean="0"/>
            </a:br>
            <a:r>
              <a:rPr lang="ru-RU" dirty="0" smtClean="0"/>
              <a:t>1 место – МКОУ «СОШ № 2 г. Олонца»</a:t>
            </a:r>
            <a:br>
              <a:rPr lang="ru-RU" dirty="0" smtClean="0"/>
            </a:br>
            <a:r>
              <a:rPr lang="ru-RU" dirty="0" smtClean="0"/>
              <a:t>2 место – МКОУ «СОШ № 1 г. Олонца»</a:t>
            </a:r>
            <a:br>
              <a:rPr lang="ru-RU" dirty="0" smtClean="0"/>
            </a:br>
            <a:r>
              <a:rPr lang="ru-RU" dirty="0" smtClean="0"/>
              <a:t>3 место – МКОУ «</a:t>
            </a:r>
            <a:r>
              <a:rPr lang="ru-RU" dirty="0" err="1" smtClean="0"/>
              <a:t>Видлицкая</a:t>
            </a:r>
            <a:r>
              <a:rPr lang="ru-RU" dirty="0" smtClean="0"/>
              <a:t> СОШ»</a:t>
            </a:r>
            <a:br>
              <a:rPr lang="ru-RU" dirty="0" smtClean="0"/>
            </a:br>
            <a:r>
              <a:rPr lang="ru-RU" dirty="0" smtClean="0"/>
              <a:t>Настольный теннис:</a:t>
            </a:r>
            <a:br>
              <a:rPr lang="ru-RU" dirty="0" smtClean="0"/>
            </a:br>
            <a:r>
              <a:rPr lang="ru-RU" dirty="0" smtClean="0"/>
              <a:t>1 место – МКОУ «</a:t>
            </a:r>
            <a:r>
              <a:rPr lang="ru-RU" dirty="0" err="1" smtClean="0"/>
              <a:t>Видлицкая</a:t>
            </a:r>
            <a:r>
              <a:rPr lang="ru-RU" dirty="0" smtClean="0"/>
              <a:t> СОШ»</a:t>
            </a:r>
            <a:br>
              <a:rPr lang="ru-RU" dirty="0" smtClean="0"/>
            </a:br>
            <a:r>
              <a:rPr lang="ru-RU" dirty="0" smtClean="0"/>
              <a:t>2 место – МКОУ «СОШ № 1 г. Олонца»</a:t>
            </a:r>
            <a:br>
              <a:rPr lang="ru-RU" dirty="0" smtClean="0"/>
            </a:br>
            <a:r>
              <a:rPr lang="ru-RU" dirty="0" smtClean="0"/>
              <a:t>3 место – МКОУ «СОШ № 2 г. Олонца»</a:t>
            </a:r>
            <a:br>
              <a:rPr lang="ru-RU" dirty="0" smtClean="0"/>
            </a:br>
            <a:r>
              <a:rPr lang="ru-RU" dirty="0" smtClean="0"/>
              <a:t>Волейбол:</a:t>
            </a:r>
            <a:br>
              <a:rPr lang="ru-RU" dirty="0" smtClean="0"/>
            </a:br>
            <a:r>
              <a:rPr lang="ru-RU" dirty="0" smtClean="0"/>
              <a:t>Девушки</a:t>
            </a:r>
            <a:br>
              <a:rPr lang="ru-RU" dirty="0" smtClean="0"/>
            </a:br>
            <a:r>
              <a:rPr lang="ru-RU" dirty="0" smtClean="0"/>
              <a:t>1 место – МКОУ «СОШ № 1 г. Олонца»</a:t>
            </a:r>
            <a:br>
              <a:rPr lang="ru-RU" dirty="0" smtClean="0"/>
            </a:br>
            <a:r>
              <a:rPr lang="ru-RU" dirty="0" smtClean="0"/>
              <a:t>2 место – МКОУ «</a:t>
            </a:r>
            <a:r>
              <a:rPr lang="ru-RU" dirty="0" err="1" smtClean="0"/>
              <a:t>Видлицкая</a:t>
            </a:r>
            <a:r>
              <a:rPr lang="ru-RU" dirty="0" smtClean="0"/>
              <a:t> СОШ»</a:t>
            </a:r>
            <a:br>
              <a:rPr lang="ru-RU" dirty="0" smtClean="0"/>
            </a:br>
            <a:r>
              <a:rPr lang="ru-RU" dirty="0" smtClean="0"/>
              <a:t>3 место – МКОУ «СОШ № 2 г. Олонца»</a:t>
            </a:r>
            <a:br>
              <a:rPr lang="ru-RU" dirty="0" smtClean="0"/>
            </a:br>
            <a:r>
              <a:rPr lang="ru-RU" dirty="0" smtClean="0"/>
              <a:t>Юноши</a:t>
            </a:r>
            <a:br>
              <a:rPr lang="ru-RU" dirty="0" smtClean="0"/>
            </a:br>
            <a:r>
              <a:rPr lang="ru-RU" dirty="0" smtClean="0"/>
              <a:t>1 место – МКОУ «СОШ № 1 г. Олонца»</a:t>
            </a:r>
            <a:br>
              <a:rPr lang="ru-RU" dirty="0" smtClean="0"/>
            </a:br>
            <a:r>
              <a:rPr lang="ru-RU" dirty="0" smtClean="0"/>
              <a:t>2 место – МКОУ «СОШ № 2 г. Олонца»</a:t>
            </a:r>
            <a:br>
              <a:rPr lang="ru-RU" dirty="0" smtClean="0"/>
            </a:br>
            <a:r>
              <a:rPr lang="ru-RU" dirty="0" smtClean="0"/>
              <a:t>3 место – МКОУ «</a:t>
            </a:r>
            <a:r>
              <a:rPr lang="ru-RU" dirty="0" err="1" smtClean="0"/>
              <a:t>Видлицкая</a:t>
            </a:r>
            <a:r>
              <a:rPr lang="ru-RU" dirty="0" smtClean="0"/>
              <a:t> СОШ»</a:t>
            </a:r>
            <a:br>
              <a:rPr lang="ru-RU" dirty="0" smtClean="0"/>
            </a:br>
            <a:r>
              <a:rPr lang="ru-RU" dirty="0" smtClean="0"/>
              <a:t>Легкая атлетика:</a:t>
            </a:r>
            <a:br>
              <a:rPr lang="ru-RU" dirty="0" smtClean="0"/>
            </a:br>
            <a:r>
              <a:rPr lang="ru-RU" dirty="0" smtClean="0"/>
              <a:t>1 место – МКОУ «СОШ № 1 г. Олонца»</a:t>
            </a:r>
            <a:br>
              <a:rPr lang="ru-RU" dirty="0" smtClean="0"/>
            </a:br>
            <a:r>
              <a:rPr lang="ru-RU" dirty="0" smtClean="0"/>
              <a:t>2 место – МКОУ «СОШ № 2 г. Олонца»</a:t>
            </a:r>
            <a:br>
              <a:rPr lang="ru-RU" dirty="0" smtClean="0"/>
            </a:br>
            <a:r>
              <a:rPr lang="ru-RU" dirty="0" smtClean="0"/>
              <a:t>3 место – МКОУ «</a:t>
            </a:r>
            <a:r>
              <a:rPr lang="ru-RU" dirty="0" err="1" smtClean="0"/>
              <a:t>Видлицкая</a:t>
            </a:r>
            <a:r>
              <a:rPr lang="ru-RU" dirty="0" smtClean="0"/>
              <a:t> СОШ»</a:t>
            </a:r>
            <a:br>
              <a:rPr lang="ru-RU" dirty="0" smtClean="0"/>
            </a:br>
            <a:r>
              <a:rPr lang="ru-RU" dirty="0" smtClean="0"/>
              <a:t>В командном зачете:</a:t>
            </a:r>
            <a:br>
              <a:rPr lang="ru-RU" dirty="0" smtClean="0"/>
            </a:br>
            <a:r>
              <a:rPr lang="ru-RU" dirty="0" smtClean="0"/>
              <a:t>1 место – МКОУ «СОШ № 1 г. Олонца»</a:t>
            </a:r>
            <a:br>
              <a:rPr lang="ru-RU" dirty="0" smtClean="0"/>
            </a:br>
            <a:r>
              <a:rPr lang="ru-RU" dirty="0" smtClean="0"/>
              <a:t>2 место – МКОУ «СОШ № 2 г. Олонца»</a:t>
            </a:r>
            <a:br>
              <a:rPr lang="ru-RU" dirty="0" smtClean="0"/>
            </a:br>
            <a:r>
              <a:rPr lang="ru-RU" dirty="0" smtClean="0"/>
              <a:t>3 место – МКОУ «</a:t>
            </a:r>
            <a:r>
              <a:rPr lang="ru-RU" dirty="0" err="1" smtClean="0"/>
              <a:t>Видлицкая</a:t>
            </a:r>
            <a:r>
              <a:rPr lang="ru-RU" dirty="0" smtClean="0"/>
              <a:t> СОШ»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Президентские состязания</a:t>
            </a:r>
            <a:br>
              <a:rPr lang="ru-RU" dirty="0" smtClean="0"/>
            </a:br>
            <a:r>
              <a:rPr lang="ru-RU" dirty="0" smtClean="0"/>
              <a:t>Сельские школы</a:t>
            </a:r>
            <a:br>
              <a:rPr lang="ru-RU" dirty="0" smtClean="0"/>
            </a:br>
            <a:r>
              <a:rPr lang="ru-RU" dirty="0" smtClean="0"/>
              <a:t>В командном зачете:</a:t>
            </a:r>
            <a:br>
              <a:rPr lang="ru-RU" dirty="0" smtClean="0"/>
            </a:br>
            <a:r>
              <a:rPr lang="ru-RU" dirty="0" smtClean="0"/>
              <a:t>1 место – МКОУ «Ильинская СОШ»</a:t>
            </a:r>
            <a:br>
              <a:rPr lang="ru-RU" dirty="0" smtClean="0"/>
            </a:br>
            <a:r>
              <a:rPr lang="ru-RU" dirty="0" smtClean="0"/>
              <a:t>2 место – МКОУ «</a:t>
            </a:r>
            <a:r>
              <a:rPr lang="ru-RU" dirty="0" err="1" smtClean="0"/>
              <a:t>Мегрегская</a:t>
            </a:r>
            <a:r>
              <a:rPr lang="ru-RU" dirty="0" smtClean="0"/>
              <a:t> ООШ»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0178" name="Picture 2" descr="https://sun9-21.userapi.com/impg/AlzYZTs99lGAzdHj5Ih2c9Uauaxm5slZc-2eLA/lh3vfHcGLNA.jpg?size=1280x590&amp;quality=95&amp;sign=2d17abd4a27bc20e52d84c3db9954467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5887" y="1989137"/>
            <a:ext cx="8628767" cy="39773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Республиканский этап Всероссийских соревнований на приз клуба "Кожаный мяч" 2022</a:t>
            </a:r>
            <a:br>
              <a:rPr lang="ru-RU" sz="3600" dirty="0" smtClean="0"/>
            </a:br>
            <a:r>
              <a:rPr lang="ru-RU" sz="3600" dirty="0" smtClean="0"/>
              <a:t>3 место - Ладога 2007-08</a:t>
            </a:r>
            <a:endParaRPr lang="ru-RU" sz="3600" dirty="0"/>
          </a:p>
        </p:txBody>
      </p:sp>
      <p:pic>
        <p:nvPicPr>
          <p:cNvPr id="49154" name="Picture 2" descr="https://sun9-76.userapi.com/impg/ZESUjOyIQAphjhQ3OVEyzr3FmENQ0snM1x-VBA/lyjM7RsDDlM.jpg?size=1280x590&amp;quality=95&amp;sign=82e0073995fe17d9c46e385cbe396703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0794" y="2286317"/>
            <a:ext cx="8455186" cy="3897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470" y="1447038"/>
            <a:ext cx="110744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Региональный этап Всероссийских соревнований "Кожаный Мяч-2022" </a:t>
            </a:r>
            <a:br>
              <a:rPr lang="ru-RU" sz="3600" dirty="0" smtClean="0"/>
            </a:br>
            <a:r>
              <a:rPr lang="ru-RU" sz="3600" dirty="0" smtClean="0"/>
              <a:t>Город Петрозаводск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 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690" y="1824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Карелочка</a:t>
            </a:r>
            <a:r>
              <a:rPr lang="ru-RU" dirty="0" smtClean="0"/>
              <a:t> 2012-2013 – 1 место</a:t>
            </a:r>
            <a:br>
              <a:rPr lang="ru-RU" dirty="0" smtClean="0"/>
            </a:br>
            <a:r>
              <a:rPr lang="ru-RU" dirty="0" err="1" smtClean="0"/>
              <a:t>Карелочка</a:t>
            </a:r>
            <a:r>
              <a:rPr lang="ru-RU" dirty="0" smtClean="0"/>
              <a:t> 2009-2011 – 1 место</a:t>
            </a:r>
            <a:br>
              <a:rPr lang="ru-RU" dirty="0" smtClean="0"/>
            </a:br>
            <a:r>
              <a:rPr lang="ru-RU" dirty="0" err="1" smtClean="0"/>
              <a:t>Кврелочка</a:t>
            </a:r>
            <a:r>
              <a:rPr lang="ru-RU" dirty="0" smtClean="0"/>
              <a:t> 2007-2008 – 2 место</a:t>
            </a:r>
            <a:endParaRPr lang="ru-RU" dirty="0"/>
          </a:p>
        </p:txBody>
      </p:sp>
      <p:pic>
        <p:nvPicPr>
          <p:cNvPr id="48130" name="Picture 2" descr="https://sun9-67.userapi.com/impg/jmNHsg756w4KlS7rod-yiSiEbTPIKXn4GAI5vA/gJZyKmxc-o8.jpg?size=1280x960&amp;quality=95&amp;sign=04a20f29e08d520c2c8ee12d0e59aa9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962" y="3120390"/>
            <a:ext cx="3596640" cy="2697480"/>
          </a:xfrm>
          <a:prstGeom prst="rect">
            <a:avLst/>
          </a:prstGeom>
          <a:noFill/>
        </p:spPr>
      </p:pic>
      <p:pic>
        <p:nvPicPr>
          <p:cNvPr id="48132" name="Picture 4" descr="https://sun9-55.userapi.com/impg/T72REB90qS9s18MYqt4TDIizsU4A_SQ2rOw8IQ/PDCJdJJhqF0.jpg?size=1022x1080&amp;quality=95&amp;sign=42f073c3e176e32a3a3916a2d378aae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0533" y="995045"/>
            <a:ext cx="3179352" cy="3359785"/>
          </a:xfrm>
          <a:prstGeom prst="rect">
            <a:avLst/>
          </a:prstGeom>
          <a:noFill/>
        </p:spPr>
      </p:pic>
      <p:pic>
        <p:nvPicPr>
          <p:cNvPr id="48134" name="Picture 6" descr="https://sun9-25.userapi.com/impg/efphfdgJ-MXIi4mvYfcR-tzmy9vgV4AxePi_aQ/y1vKpaQmRgo.jpg?size=1280x960&amp;quality=95&amp;sign=619435d1c874446002d38ce1f5520ec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71291" y="3296761"/>
            <a:ext cx="4550199" cy="3412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Турнир ко Дню Победы</a:t>
            </a:r>
            <a:endParaRPr lang="ru-RU" dirty="0"/>
          </a:p>
        </p:txBody>
      </p:sp>
      <p:pic>
        <p:nvPicPr>
          <p:cNvPr id="56322" name="Picture 2" descr="https://sun9-73.userapi.com/impg/oYbXwNgtBY-aKs95-HTXwrg7D4YcREnIM63GQQ/VWV9oBiuuOc.jpg?size=1280x590&amp;quality=95&amp;sign=d09c6deec7c852e037e1d990d5510c4c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821" y="2338228"/>
            <a:ext cx="9326880" cy="42991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Турнир по шахматам, памяти Алексея Осипова.</a:t>
            </a:r>
            <a:endParaRPr lang="ru-RU" dirty="0"/>
          </a:p>
        </p:txBody>
      </p:sp>
      <p:pic>
        <p:nvPicPr>
          <p:cNvPr id="55298" name="Picture 2" descr="https://sun9-80.userapi.com/impg/u52E8L1HWoWrKeke8VayCIOF6aULmD8PN9DLRw/FgO5RauxB6c.jpg?size=1280x590&amp;quality=95&amp;sign=d550b4a177b10ad6bef413f3b2bc3db7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994" y="1911929"/>
            <a:ext cx="5661018" cy="2609376"/>
          </a:xfrm>
          <a:prstGeom prst="rect">
            <a:avLst/>
          </a:prstGeom>
          <a:noFill/>
        </p:spPr>
      </p:pic>
      <p:pic>
        <p:nvPicPr>
          <p:cNvPr id="55300" name="Picture 4" descr="https://sun9-33.userapi.com/impg/rV4mLhdO_Mx9I4iJhQF8IZjFLxC3MvCpKt3VEQ/Xb2_rjtpcQw.jpg?size=1280x590&amp;quality=95&amp;sign=0bb6caafce955bfeb15d13b951f03c5b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5755" y="3288000"/>
            <a:ext cx="6856245" cy="3160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Чемпионат Карелии по хоккею среди детских команд 2009-2010 годов рождения.</a:t>
            </a:r>
            <a:endParaRPr lang="ru-RU" dirty="0"/>
          </a:p>
        </p:txBody>
      </p:sp>
      <p:pic>
        <p:nvPicPr>
          <p:cNvPr id="54274" name="Picture 2" descr="https://sun9-65.userapi.com/impg/gFvh5qaCzN5Fj6D7Wyestv7d6tA9uFvcNo4Q-g/9JNUw_5Qj4g.jpg?size=1280x960&amp;quality=95&amp;sign=4268f58800158f255ab201961253aadb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2110076"/>
            <a:ext cx="5606992" cy="42052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 место Первенство РК по футболу 2007 -2008 г.р.</a:t>
            </a:r>
            <a:endParaRPr lang="ru-RU" dirty="0"/>
          </a:p>
        </p:txBody>
      </p:sp>
      <p:pic>
        <p:nvPicPr>
          <p:cNvPr id="53250" name="Picture 2" descr="https://sun9-40.userapi.com/impg/utT5hGBkQPxUsnJUrDa3H3psTz91tc4py7MPAw/08CgFFGYV3g.jpg?size=1280x590&amp;quality=95&amp;sign=ec376fece7cdd7cd52da9d4dae3008ac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3801" y="1938405"/>
            <a:ext cx="9165861" cy="42248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Первенство района по волейболу среди юношей.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935480"/>
            <a:ext cx="3425190" cy="332232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1 место -МКОУ СОШ 1</a:t>
            </a:r>
            <a:br>
              <a:rPr lang="ru-RU" dirty="0" smtClean="0"/>
            </a:br>
            <a:r>
              <a:rPr lang="ru-RU" dirty="0" smtClean="0"/>
              <a:t>2 место - </a:t>
            </a:r>
            <a:r>
              <a:rPr lang="ru-RU" dirty="0" err="1" smtClean="0"/>
              <a:t>Мегрегская</a:t>
            </a:r>
            <a:r>
              <a:rPr lang="ru-RU" dirty="0" smtClean="0"/>
              <a:t> ООШ</a:t>
            </a:r>
            <a:br>
              <a:rPr lang="ru-RU" dirty="0" smtClean="0"/>
            </a:br>
            <a:r>
              <a:rPr lang="ru-RU" dirty="0" smtClean="0"/>
              <a:t>3 место- Техникум</a:t>
            </a:r>
            <a:br>
              <a:rPr lang="ru-RU" dirty="0" smtClean="0"/>
            </a:br>
            <a:r>
              <a:rPr lang="ru-RU" dirty="0" smtClean="0"/>
              <a:t>Среди детей до 9 класса</a:t>
            </a:r>
            <a:br>
              <a:rPr lang="ru-RU" dirty="0" smtClean="0"/>
            </a:br>
            <a:r>
              <a:rPr lang="ru-RU" dirty="0" smtClean="0"/>
              <a:t>1место -</a:t>
            </a:r>
            <a:r>
              <a:rPr lang="ru-RU" dirty="0" err="1" smtClean="0"/>
              <a:t>Мегрегская</a:t>
            </a:r>
            <a:r>
              <a:rPr lang="ru-RU" dirty="0" smtClean="0"/>
              <a:t> ООШ</a:t>
            </a:r>
            <a:br>
              <a:rPr lang="ru-RU" dirty="0" smtClean="0"/>
            </a:br>
            <a:r>
              <a:rPr lang="ru-RU" dirty="0" smtClean="0"/>
              <a:t>2место - </a:t>
            </a:r>
            <a:r>
              <a:rPr lang="ru-RU" dirty="0" err="1" smtClean="0"/>
              <a:t>Туксинская</a:t>
            </a:r>
            <a:r>
              <a:rPr lang="ru-RU" dirty="0" smtClean="0"/>
              <a:t> ООШ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https://sun9-28.userapi.com/impg/CQIfbKjCpq-jMI-iTFC-OxjuHqSwoJ3-XzZ8Eg/hOQ06ahZ0sQ.jpg?size=1280x590&amp;quality=95&amp;sign=e35be7681b0b33fb15802316512f35f0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4226" y="2960687"/>
            <a:ext cx="7190524" cy="3314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4 февраля 2022 года в залах МОУ ДО «</a:t>
            </a:r>
            <a:r>
              <a:rPr lang="ru-RU" sz="2400" dirty="0" err="1" smtClean="0"/>
              <a:t>Олонецкая</a:t>
            </a:r>
            <a:r>
              <a:rPr lang="ru-RU" sz="2400" dirty="0" smtClean="0"/>
              <a:t> ДЮСШ» и МКОУ «СОШ № 1 г. Олонца» состоялся муниципальный этап Всероссийских соревнований по волейболу среди команд юношей и девушек, 2007-2008 года рождения (14-15 лет), общеобразовательных организаций Олонецкого района «Серебряный мяч»</a:t>
            </a:r>
            <a:endParaRPr lang="ru-RU" sz="2400" dirty="0"/>
          </a:p>
        </p:txBody>
      </p:sp>
      <p:pic>
        <p:nvPicPr>
          <p:cNvPr id="57346" name="Picture 2" descr="https://sun9-46.userapi.com/impg/6upY6Sv3zVQimqS5ch79tj_VWrWyUc3hsXspjQ/nfUpQFoaBQQ.jpg?size=1280x960&amp;quality=95&amp;sign=612c7509d07b77b80ca634a0be1c640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4670" y="2251393"/>
            <a:ext cx="5912484" cy="4434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17-22.02.2022г. Великий Новгород.</a:t>
            </a:r>
            <a:br>
              <a:rPr lang="ru-RU" sz="2800" dirty="0" smtClean="0"/>
            </a:br>
            <a:r>
              <a:rPr lang="ru-RU" sz="2800" dirty="0" smtClean="0"/>
              <a:t>Северо-Западный федеральный округ. Всероссийские соревнования по мини-футболу (</a:t>
            </a:r>
            <a:r>
              <a:rPr lang="ru-RU" sz="2800" dirty="0" err="1" smtClean="0"/>
              <a:t>футзалу</a:t>
            </a:r>
            <a:r>
              <a:rPr lang="ru-RU" sz="2800" dirty="0" smtClean="0"/>
              <a:t>) среди команд общеобразовательных организаций «Мини-футболу в школу»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6250" y="2152501"/>
            <a:ext cx="32156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Команда девочек 2010-2011 г.р. МКОУ «СОШ №2 г.Олонца» 2 МЕСТО !!!</a:t>
            </a:r>
            <a:br>
              <a:rPr lang="ru-RU" dirty="0" smtClean="0"/>
            </a:br>
            <a:r>
              <a:rPr lang="ru-RU" dirty="0" smtClean="0"/>
              <a:t>Лучшим вратарём соревнований признана </a:t>
            </a:r>
            <a:r>
              <a:rPr lang="ru-RU" dirty="0" err="1" smtClean="0"/>
              <a:t>Ситкова</a:t>
            </a:r>
            <a:r>
              <a:rPr lang="ru-RU" dirty="0" smtClean="0"/>
              <a:t> Алина!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Команда девочек 2008-2009 г.р. МКОУ «СОШ №2 г.Олонца» 3 МЕСТО !!!</a:t>
            </a:r>
            <a:br>
              <a:rPr lang="ru-RU" dirty="0" smtClean="0"/>
            </a:br>
            <a:r>
              <a:rPr lang="ru-RU" dirty="0" smtClean="0"/>
              <a:t>Лучшим </a:t>
            </a:r>
            <a:r>
              <a:rPr lang="ru-RU" dirty="0" err="1" smtClean="0"/>
              <a:t>бамбардиром</a:t>
            </a:r>
            <a:r>
              <a:rPr lang="ru-RU" dirty="0" smtClean="0"/>
              <a:t> соревнований признана </a:t>
            </a:r>
            <a:r>
              <a:rPr lang="ru-RU" dirty="0" err="1" smtClean="0"/>
              <a:t>Шмялина</a:t>
            </a:r>
            <a:r>
              <a:rPr lang="ru-RU" dirty="0" smtClean="0"/>
              <a:t> Вера!</a:t>
            </a:r>
            <a:endParaRPr lang="ru-RU" dirty="0"/>
          </a:p>
        </p:txBody>
      </p:sp>
      <p:pic>
        <p:nvPicPr>
          <p:cNvPr id="58370" name="Picture 2" descr="https://sun9-58.userapi.com/impg/sVUG1WDdB0mVejs368oJTQiJEDwJpidOYP6wVw/ncMeSVEkfEk.jpg?size=1280x960&amp;quality=96&amp;sign=39b628ad3adbd90f9ea44e8d245cef4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6571" y="2134076"/>
            <a:ext cx="3830109" cy="2872582"/>
          </a:xfrm>
          <a:prstGeom prst="rect">
            <a:avLst/>
          </a:prstGeom>
          <a:noFill/>
        </p:spPr>
      </p:pic>
      <p:pic>
        <p:nvPicPr>
          <p:cNvPr id="58372" name="Picture 4" descr="https://sun9-58.userapi.com/impg/sVUG1WDdB0mVejs368oJTQiJEDwJpidOYP6wVw/ncMeSVEkfEk.jpg?size=1280x960&amp;quality=96&amp;sign=39b628ad3adbd90f9ea44e8d245cef4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1322" y="3429000"/>
            <a:ext cx="4176182" cy="3132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740" y="1001268"/>
            <a:ext cx="110744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30 января. Турнир по хоккею с шайбой</a:t>
            </a:r>
            <a:br>
              <a:rPr lang="ru-RU" dirty="0" smtClean="0"/>
            </a:br>
            <a:r>
              <a:rPr lang="ru-RU" dirty="0" smtClean="0"/>
              <a:t>"</a:t>
            </a:r>
            <a:r>
              <a:rPr lang="ru-RU" dirty="0" err="1" smtClean="0"/>
              <a:t>Олонецкая</a:t>
            </a:r>
            <a:r>
              <a:rPr lang="ru-RU" dirty="0" smtClean="0"/>
              <a:t> шайба".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55426" y="74086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1 место - ХК "Салют".</a:t>
            </a:r>
            <a:br>
              <a:rPr lang="ru-RU" dirty="0" smtClean="0"/>
            </a:br>
            <a:r>
              <a:rPr lang="ru-RU" dirty="0" smtClean="0"/>
              <a:t>2 место - ХК "Форвард".</a:t>
            </a:r>
            <a:br>
              <a:rPr lang="ru-RU" dirty="0" smtClean="0"/>
            </a:br>
            <a:r>
              <a:rPr lang="ru-RU" dirty="0" smtClean="0"/>
              <a:t>3место - ХК "Метеор".</a:t>
            </a:r>
            <a:endParaRPr lang="ru-RU" dirty="0"/>
          </a:p>
        </p:txBody>
      </p:sp>
      <p:pic>
        <p:nvPicPr>
          <p:cNvPr id="59394" name="Picture 2" descr="https://sun9-72.userapi.com/impg/eQVBdQvhqrz73xJD36gjp8-WJ3a6Q3PNuFPQ_A/zItk13pft6w.jpg?size=1280x590&amp;quality=96&amp;sign=5348923eb497faf3ee31dc0389c8ca0d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1079" y="1614464"/>
            <a:ext cx="10484864" cy="4832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Зимний турнир по боксу г Петрозаводск</a:t>
            </a:r>
            <a:endParaRPr lang="ru-RU" dirty="0"/>
          </a:p>
        </p:txBody>
      </p:sp>
      <p:pic>
        <p:nvPicPr>
          <p:cNvPr id="2050" name="Picture 2" descr="https://sun9-60.userapi.com/impg/OPbyUAnC8uMUsvHzHEvYr8GZwK-FXCrUniEobw/G6AeN17qzOo.jpg?size=497x1080&amp;quality=95&amp;sign=c24098d8b6203e498a1958f7f3e5819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8182" y="2183285"/>
            <a:ext cx="1940838" cy="4217515"/>
          </a:xfrm>
          <a:prstGeom prst="rect">
            <a:avLst/>
          </a:prstGeom>
          <a:noFill/>
        </p:spPr>
      </p:pic>
      <p:pic>
        <p:nvPicPr>
          <p:cNvPr id="2052" name="Picture 4" descr="https://sun9-50.userapi.com/impg/yRGwbxN7_wq0NvKJNWss13MWdoFkAenUmQ05pQ/TNTUSbVTN5A.jpg?size=497x1080&amp;quality=95&amp;sign=3711c515a06d18c8f85795218e1982b2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8214" y="1885950"/>
            <a:ext cx="2198645" cy="4777740"/>
          </a:xfrm>
          <a:prstGeom prst="rect">
            <a:avLst/>
          </a:prstGeom>
          <a:noFill/>
        </p:spPr>
      </p:pic>
      <p:pic>
        <p:nvPicPr>
          <p:cNvPr id="2054" name="Picture 6" descr="https://sun9-33.userapi.com/impg/kkG7SC2nMJZZUYpC9wJME5TSBZ9NQhv2yUnDMA/qXOWGN1HIYI.jpg?size=497x1080&amp;quality=95&amp;sign=503a03b7cd376e0104fdf5ed3f77b76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3192" y="2045970"/>
            <a:ext cx="2019808" cy="4389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15 декабря на Республиканском спортивном вечере наградили спортсменов, тренеров и команды по итогам 2022 года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935480"/>
            <a:ext cx="3950970" cy="4362450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Петрозаводске состоялся VI съезд работников физической культуры и спорта Карелии.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Раз в пять лет специалисты со всех районов республики собираются вместе, чтобы подвести итоги и выработать планы на следующий период.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Съезде состоялось пленарное заседание и круглые столы, на которых в формате дискуссионных площадок обсуждались вопросы развития детско-юношеского спорта, внедрения комплекса «Готов к труду и обороне», антидопинговой деятельности.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Почётной грамотой Министерства образования и спорта награждён директор спортивной школы Александр Хейнонен.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Кубок и диплом вручён </a:t>
            </a:r>
            <a:r>
              <a:rPr lang="ru-RU" dirty="0" err="1" smtClean="0"/>
              <a:t>Олонецкому</a:t>
            </a:r>
            <a:r>
              <a:rPr lang="ru-RU" dirty="0" smtClean="0"/>
              <a:t> национальному району за 1 место в комплексном зачёте среди городских округов и муниципальных районов.</a:t>
            </a:r>
            <a:br>
              <a:rPr lang="ru-RU" dirty="0" smtClean="0"/>
            </a:br>
            <a:r>
              <a:rPr lang="ru-RU" dirty="0" smtClean="0"/>
              <a:t>Поздравляем наших спортсменов с победой и желаем новых спортивных достижений.</a:t>
            </a:r>
            <a:endParaRPr lang="ru-RU" dirty="0"/>
          </a:p>
        </p:txBody>
      </p:sp>
      <p:pic>
        <p:nvPicPr>
          <p:cNvPr id="1026" name="Picture 2" descr="https://sun9-9.userapi.com/impg/4zFIbMoXKSGciuJj_s-QD9D5bMpfW0UTNfwRCQ/tBq9JGiWSXU.jpg?size=1280x890&amp;quality=96&amp;sign=c515db45c1a4248f6852018a267526a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3585" y="2057401"/>
            <a:ext cx="3419239" cy="2377440"/>
          </a:xfrm>
          <a:prstGeom prst="rect">
            <a:avLst/>
          </a:prstGeom>
          <a:noFill/>
        </p:spPr>
      </p:pic>
      <p:pic>
        <p:nvPicPr>
          <p:cNvPr id="1028" name="Picture 4" descr="https://sun9-36.userapi.com/impg/iWNNgDGJT_j-HzBN-xSRklHJrOUoVdnWhkW71A/jJv0ZJq6ry4.jpg?size=604x414&amp;quality=96&amp;sign=8d1ac5879c592acb88850ad4fff9beb5&amp;c_uniq_tag=XLEDtg0p82Y7Fxos3tH5u_hvQX8rVVZ08VdiUD4tAJc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9561" y="4455489"/>
            <a:ext cx="3086100" cy="21153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Поздравляем команду "Ладога" с 3 местом в Первенстве Карелии по мини-футболу среди юношей до 16 лет!</a:t>
            </a:r>
            <a:endParaRPr lang="ru-RU" dirty="0"/>
          </a:p>
        </p:txBody>
      </p:sp>
      <p:pic>
        <p:nvPicPr>
          <p:cNvPr id="33794" name="Picture 2" descr="https://sun9-83.userapi.com/impg/AxAjgF3jTjb_pTEZeUUYg_oEnU1ckJpku0BVbQ/AUXJoYTgz8A.jpg?size=604x453&amp;quality=95&amp;sign=d5045438e7145d1b0d514ba2eb1944fd&amp;c_uniq_tag=6CRbVA7yqFbUNyC4PociSDjZ6ahdNTmDapfrW793V2c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9965" y="1969452"/>
            <a:ext cx="5753100" cy="4314826"/>
          </a:xfrm>
          <a:prstGeom prst="rect">
            <a:avLst/>
          </a:prstGeom>
          <a:noFill/>
        </p:spPr>
      </p:pic>
      <p:pic>
        <p:nvPicPr>
          <p:cNvPr id="33796" name="Picture 4" descr="https://sun9-17.userapi.com/impg/lUxriSEVvNZfQZiinfvSn0EAMrQFFz4e98TsAg/NM3S69Bj1PM.jpg?size=810x1080&amp;quality=95&amp;sign=1e3cf41cd7fcaa73799522933480e263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1271" y="1509395"/>
            <a:ext cx="3634264" cy="48456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Турнир по мини-футболу "</a:t>
            </a:r>
            <a:r>
              <a:rPr lang="ru-RU" dirty="0" err="1" smtClean="0"/>
              <a:t>Паккайне</a:t>
            </a:r>
            <a:r>
              <a:rPr lang="ru-RU" dirty="0" smtClean="0"/>
              <a:t>", победила дружба.</a:t>
            </a:r>
            <a:endParaRPr lang="ru-RU" dirty="0"/>
          </a:p>
        </p:txBody>
      </p:sp>
      <p:pic>
        <p:nvPicPr>
          <p:cNvPr id="32770" name="Picture 2" descr="https://sun9-54.userapi.com/impg/fPw7jaQZZjGQPL4fh34M9oQKK_ircZ8u0UC_lw/Uqz0UMFlPY8.jpg?size=810x1080&amp;quality=95&amp;sign=37b45e61f452b5bc3b16442e2d0478e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431" y="2446655"/>
            <a:ext cx="2262664" cy="3016885"/>
          </a:xfrm>
          <a:prstGeom prst="rect">
            <a:avLst/>
          </a:prstGeom>
          <a:noFill/>
        </p:spPr>
      </p:pic>
      <p:pic>
        <p:nvPicPr>
          <p:cNvPr id="32774" name="Picture 6" descr="https://sun9-57.userapi.com/impg/AHs8PEtwSCCWjqQ0p5rgg7n1aygG4iessQXFRA/d53lNuoa4cY.jpg?size=1280x590&amp;quality=95&amp;sign=cdb61fea0e2b6ba3c1cbfb6c28a710c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3611" y="2034857"/>
            <a:ext cx="4562013" cy="2102803"/>
          </a:xfrm>
          <a:prstGeom prst="rect">
            <a:avLst/>
          </a:prstGeom>
          <a:noFill/>
        </p:spPr>
      </p:pic>
      <p:pic>
        <p:nvPicPr>
          <p:cNvPr id="32776" name="Picture 8" descr="https://sun9-54.userapi.com/impg/HXrXude60YtdOq1EMzAkQ_UfqKBkhvorN723rA/yf7Lz6mWhyQ.jpg?size=1280x590&amp;quality=95&amp;sign=0532b3fb257c402eff18ab13f9ef70b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0739" y="4368165"/>
            <a:ext cx="4403725" cy="2029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Лодейное Поле</a:t>
            </a:r>
            <a:endParaRPr lang="ru-RU" dirty="0"/>
          </a:p>
        </p:txBody>
      </p:sp>
      <p:pic>
        <p:nvPicPr>
          <p:cNvPr id="34818" name="Picture 2" descr="https://sun9-61.userapi.com/impg/WctZWfhFEmDeYAkYoAJJhcq_mb3845gqfKujRw/-1VWry2XKGw.jpg?size=1040x780&amp;quality=95&amp;sign=739b862eb650e6d48ac8883d08c3a340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608" y="2131811"/>
            <a:ext cx="4742553" cy="3556915"/>
          </a:xfrm>
          <a:prstGeom prst="rect">
            <a:avLst/>
          </a:prstGeom>
          <a:noFill/>
        </p:spPr>
      </p:pic>
      <p:pic>
        <p:nvPicPr>
          <p:cNvPr id="34820" name="Picture 4" descr="https://sun9-27.userapi.com/impg/twtrs2v168q5NggWRt3d_LQ8ytoIpz11xMIiwQ/0J7UTPxUf7A.jpg?size=1040x780&amp;quality=95&amp;sign=7f64e5443efe9fd84ab41d0c12de4a7e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3801" y="2320925"/>
            <a:ext cx="5363633" cy="402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Результаты Первенства РК по мини-футболу среди девушек.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0570" y="150295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1 место по 2011-2012 г.р. - "</a:t>
            </a:r>
            <a:r>
              <a:rPr lang="ru-RU" dirty="0" err="1" smtClean="0"/>
              <a:t>Карелочка</a:t>
            </a:r>
            <a:r>
              <a:rPr lang="ru-RU" dirty="0" smtClean="0"/>
              <a:t>"</a:t>
            </a:r>
            <a:br>
              <a:rPr lang="ru-RU" dirty="0" smtClean="0"/>
            </a:br>
            <a:r>
              <a:rPr lang="ru-RU" dirty="0" smtClean="0"/>
              <a:t>1 место по 2009-2010 г.р. - "Север" г. Кемь</a:t>
            </a:r>
            <a:br>
              <a:rPr lang="ru-RU" dirty="0" smtClean="0"/>
            </a:br>
            <a:r>
              <a:rPr lang="ru-RU" dirty="0" smtClean="0"/>
              <a:t>1 место по 2007-2008 г.р.-"Север" г. Кемь</a:t>
            </a:r>
            <a:br>
              <a:rPr lang="ru-RU" dirty="0" smtClean="0"/>
            </a:br>
            <a:r>
              <a:rPr lang="ru-RU" dirty="0" smtClean="0"/>
              <a:t>1 место по 2005-2006 г.р. - МУ СШ 7 г. Петрозаводск</a:t>
            </a:r>
            <a:endParaRPr lang="ru-RU" dirty="0"/>
          </a:p>
        </p:txBody>
      </p:sp>
      <p:pic>
        <p:nvPicPr>
          <p:cNvPr id="37890" name="Picture 2" descr="https://sun9-85.userapi.com/impg/aE7dlqwi65_h_Spvkkfc6XnMZJUfV8qJwLSlrQ/PcgIxJeupgM.jpg?size=1280x590&amp;quality=95&amp;sign=8a26db259f89600b3ca18a495b48ff4b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2825" y="2962071"/>
            <a:ext cx="7708265" cy="3553029"/>
          </a:xfrm>
          <a:prstGeom prst="rect">
            <a:avLst/>
          </a:prstGeom>
          <a:noFill/>
        </p:spPr>
      </p:pic>
      <p:pic>
        <p:nvPicPr>
          <p:cNvPr id="37892" name="Picture 4" descr="https://sun9-28.userapi.com/impg/kgVFFELLizcuyXaVnoBXz2u09F6iEDD_KWKGRQ/Qzo_knQ0vs4.jpg?size=497x1080&amp;quality=95&amp;sign=790703ec05f208913a3e012418d83876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5960" y="1303655"/>
            <a:ext cx="2392970" cy="5200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715</TotalTime>
  <Words>461</Words>
  <Application>Microsoft Office PowerPoint</Application>
  <PresentationFormat>Произвольный</PresentationFormat>
  <Paragraphs>45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Итоги 2021-2022</vt:lpstr>
      <vt:lpstr>Турнир по мини-футболу п. Хелюля </vt:lpstr>
      <vt:lpstr>Первенство района по волейболу среди юношей. </vt:lpstr>
      <vt:lpstr>Зимний турнир по боксу г Петрозаводск</vt:lpstr>
      <vt:lpstr>15 декабря на Республиканском спортивном вечере наградили спортсменов, тренеров и команды по итогам 2022 года</vt:lpstr>
      <vt:lpstr>Поздравляем команду "Ладога" с 3 местом в Первенстве Карелии по мини-футболу среди юношей до 16 лет!</vt:lpstr>
      <vt:lpstr>Турнир по мини-футболу "Паккайне", победила дружба.</vt:lpstr>
      <vt:lpstr>Лодейное Поле</vt:lpstr>
      <vt:lpstr>Результаты Первенства РК по мини-футболу среди девушек. </vt:lpstr>
      <vt:lpstr>Слайд 10</vt:lpstr>
      <vt:lpstr>«КЭС-БАСКЕТ» сезона 2022-2023г.г. г.Олонец.</vt:lpstr>
      <vt:lpstr>02.11.2022 г.Волхов ,турнир по мини-футболу среди девочек"Приз осенних каникул" .</vt:lpstr>
      <vt:lpstr>29.10.2022 в г.Сортавала прошёл открытый фестиваль по футболу среди мальчиков 2012-2013 г.р. "Мир футбола". Наша команда "Ладога 2012" в у порнейшей борьбе заняла 2 место</vt:lpstr>
      <vt:lpstr>Открытый кубок Главы администрации Олонецкого национального муниципального района по баскетболу. </vt:lpstr>
      <vt:lpstr>Праздник футбола. Детский сад "Гномик" и футбольная команда "Карелочка"</vt:lpstr>
      <vt:lpstr>С 13.10 - 16.10.22 наши ребята Рунев Степа, Фомин Ваня и Бербенцев Матвей приняли участие в личном пер-ве Карелии по классическим шахматам. Матвей занял третье призовое место.</vt:lpstr>
      <vt:lpstr>Открытый фестиваль среди девочек 2010-2011 и 2012-2013 г.р. «Мир футбола» . Город Сортавала. Карелочка 2010  - 1 место Карелочка 2012  - 2 место</vt:lpstr>
      <vt:lpstr>турнир дворовых команд по футболу имени Е.И. Зорина </vt:lpstr>
      <vt:lpstr> в честь Дня города Олонца прошёл турнир по футболу среди учащихся 2012-2013 года рождения. </vt:lpstr>
      <vt:lpstr>ХХ "Салют". Мужчины. 1 место! "Кубок Родины Балтийского Флота". Г. Лодейном поле. Поздравляем ребят!</vt:lpstr>
      <vt:lpstr>1 сентября в Мегрегской ООШ, вручение знаков ГТО и удостоверений к ним.</vt:lpstr>
      <vt:lpstr>8 мая 2022 г. в г.Олонце на городском стадионе Кубк республики Карелия среди женщин в формате 11х11  </vt:lpstr>
      <vt:lpstr>Победители и призёры муниципальных этапов соревнований 2021-2022 учебного года. Президентские спортивные игры</vt:lpstr>
      <vt:lpstr>Республиканский этап Всероссийских соревнований на приз клуба "Кожаный мяч" 2022 3 место - Ладога 2007-08</vt:lpstr>
      <vt:lpstr>Региональный этап Всероссийских соревнований "Кожаный Мяч-2022"  Город Петрозаводск   </vt:lpstr>
      <vt:lpstr>Турнир ко Дню Победы</vt:lpstr>
      <vt:lpstr>Турнир по шахматам, памяти Алексея Осипова.</vt:lpstr>
      <vt:lpstr>Чемпионат Карелии по хоккею среди детских команд 2009-2010 годов рождения.</vt:lpstr>
      <vt:lpstr>2 место Первенство РК по футболу 2007 -2008 г.р.</vt:lpstr>
      <vt:lpstr>4 февраля 2022 года в залах МОУ ДО «Олонецкая ДЮСШ» и МКОУ «СОШ № 1 г. Олонца» состоялся муниципальный этап Всероссийских соревнований по волейболу среди команд юношей и девушек, 2007-2008 года рождения (14-15 лет), общеобразовательных организаций Олонецкого района «Серебряный мяч»</vt:lpstr>
      <vt:lpstr>17-22.02.2022г. Великий Новгород. Северо-Западный федеральный округ. Всероссийские соревнования по мини-футболу (футзалу) среди команд общеобразовательных организаций «Мини-футболу в школу»</vt:lpstr>
      <vt:lpstr>30 января. Турнир по хоккею с шайбой "Олонецкая шайба".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91</cp:revision>
  <cp:lastPrinted>2019-10-22T06:00:13Z</cp:lastPrinted>
  <dcterms:created xsi:type="dcterms:W3CDTF">2015-08-26T10:20:49Z</dcterms:created>
  <dcterms:modified xsi:type="dcterms:W3CDTF">2023-02-01T10:27:07Z</dcterms:modified>
</cp:coreProperties>
</file>